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8" r:id="rId4"/>
  </p:sldMasterIdLst>
  <p:notesMasterIdLst>
    <p:notesMasterId r:id="rId12"/>
  </p:notesMasterIdLst>
  <p:sldIdLst>
    <p:sldId id="540" r:id="rId5"/>
    <p:sldId id="539" r:id="rId6"/>
    <p:sldId id="542" r:id="rId7"/>
    <p:sldId id="538" r:id="rId8"/>
    <p:sldId id="530" r:id="rId9"/>
    <p:sldId id="537" r:id="rId10"/>
    <p:sldId id="53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BFF"/>
    <a:srgbClr val="E6F8FF"/>
    <a:srgbClr val="4476FF"/>
    <a:srgbClr val="06005A"/>
    <a:srgbClr val="F7ECDF"/>
    <a:srgbClr val="7F7F7F"/>
    <a:srgbClr val="A6A6A6"/>
    <a:srgbClr val="C9C8CA"/>
    <a:srgbClr val="7A46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1EED7D-4073-4BB8-9ABA-B737BDC5E945}" v="17" dt="2026-08-21T14:09:24.8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enne Goodhall" userId="4358b0da-a99d-4513-9295-2810b6f99d94" providerId="ADAL" clId="{D60C3303-6CFA-4222-9F5A-8C7BDE8CB818}"/>
    <pc:docChg chg="undo custSel addSld delSld modSld sldOrd">
      <pc:chgData name="Adrienne Goodhall" userId="4358b0da-a99d-4513-9295-2810b6f99d94" providerId="ADAL" clId="{D60C3303-6CFA-4222-9F5A-8C7BDE8CB818}" dt="2026-08-21T14:13:57.052" v="327" actId="1076"/>
      <pc:docMkLst>
        <pc:docMk/>
      </pc:docMkLst>
      <pc:sldChg chg="del">
        <pc:chgData name="Adrienne Goodhall" userId="4358b0da-a99d-4513-9295-2810b6f99d94" providerId="ADAL" clId="{D60C3303-6CFA-4222-9F5A-8C7BDE8CB818}" dt="2026-08-20T19:06:22.460" v="33" actId="2696"/>
        <pc:sldMkLst>
          <pc:docMk/>
          <pc:sldMk cId="3100970333" sldId="460"/>
        </pc:sldMkLst>
      </pc:sldChg>
      <pc:sldChg chg="addSp modSp del mod">
        <pc:chgData name="Adrienne Goodhall" userId="4358b0da-a99d-4513-9295-2810b6f99d94" providerId="ADAL" clId="{D60C3303-6CFA-4222-9F5A-8C7BDE8CB818}" dt="2026-08-20T19:14:12.351" v="120" actId="2696"/>
        <pc:sldMkLst>
          <pc:docMk/>
          <pc:sldMk cId="2275288191" sldId="492"/>
        </pc:sldMkLst>
        <pc:spChg chg="mod">
          <ac:chgData name="Adrienne Goodhall" userId="4358b0da-a99d-4513-9295-2810b6f99d94" providerId="ADAL" clId="{D60C3303-6CFA-4222-9F5A-8C7BDE8CB818}" dt="2026-08-20T19:08:09.467" v="48" actId="2711"/>
          <ac:spMkLst>
            <pc:docMk/>
            <pc:sldMk cId="2275288191" sldId="492"/>
            <ac:spMk id="9" creationId="{A9AB2043-EF0E-A8F6-DCBC-AEAF2B68F9EB}"/>
          </ac:spMkLst>
        </pc:spChg>
        <pc:spChg chg="mod">
          <ac:chgData name="Adrienne Goodhall" userId="4358b0da-a99d-4513-9295-2810b6f99d94" providerId="ADAL" clId="{D60C3303-6CFA-4222-9F5A-8C7BDE8CB818}" dt="2026-08-20T19:08:31.099" v="53" actId="207"/>
          <ac:spMkLst>
            <pc:docMk/>
            <pc:sldMk cId="2275288191" sldId="492"/>
            <ac:spMk id="10" creationId="{8FD533F1-9815-D9C6-8F15-27127258FD01}"/>
          </ac:spMkLst>
        </pc:spChg>
        <pc:spChg chg="mod">
          <ac:chgData name="Adrienne Goodhall" userId="4358b0da-a99d-4513-9295-2810b6f99d94" providerId="ADAL" clId="{D60C3303-6CFA-4222-9F5A-8C7BDE8CB818}" dt="2026-08-20T19:08:46.649" v="56" actId="207"/>
          <ac:spMkLst>
            <pc:docMk/>
            <pc:sldMk cId="2275288191" sldId="492"/>
            <ac:spMk id="12" creationId="{DD021381-62B0-7559-2F1A-33008346DEC1}"/>
          </ac:spMkLst>
        </pc:spChg>
        <pc:picChg chg="add mod ord">
          <ac:chgData name="Adrienne Goodhall" userId="4358b0da-a99d-4513-9295-2810b6f99d94" providerId="ADAL" clId="{D60C3303-6CFA-4222-9F5A-8C7BDE8CB818}" dt="2026-08-20T19:07:47.586" v="45" actId="1076"/>
          <ac:picMkLst>
            <pc:docMk/>
            <pc:sldMk cId="2275288191" sldId="492"/>
            <ac:picMk id="3" creationId="{4D84EC49-BD5F-B292-ECC8-F674A09C91B0}"/>
          </ac:picMkLst>
        </pc:picChg>
      </pc:sldChg>
      <pc:sldChg chg="addSp delSp modSp mod">
        <pc:chgData name="Adrienne Goodhall" userId="4358b0da-a99d-4513-9295-2810b6f99d94" providerId="ADAL" clId="{D60C3303-6CFA-4222-9F5A-8C7BDE8CB818}" dt="2026-08-21T14:13:28.384" v="321" actId="1076"/>
        <pc:sldMkLst>
          <pc:docMk/>
          <pc:sldMk cId="880495522" sldId="530"/>
        </pc:sldMkLst>
        <pc:spChg chg="mod">
          <ac:chgData name="Adrienne Goodhall" userId="4358b0da-a99d-4513-9295-2810b6f99d94" providerId="ADAL" clId="{D60C3303-6CFA-4222-9F5A-8C7BDE8CB818}" dt="2026-08-21T14:13:13.084" v="319" actId="1076"/>
          <ac:spMkLst>
            <pc:docMk/>
            <pc:sldMk cId="880495522" sldId="530"/>
            <ac:spMk id="2" creationId="{05FE565A-A03A-2E06-2ECB-47B684AE4499}"/>
          </ac:spMkLst>
        </pc:spChg>
        <pc:spChg chg="mod">
          <ac:chgData name="Adrienne Goodhall" userId="4358b0da-a99d-4513-9295-2810b6f99d94" providerId="ADAL" clId="{D60C3303-6CFA-4222-9F5A-8C7BDE8CB818}" dt="2026-08-20T19:21:25.144" v="186" actId="207"/>
          <ac:spMkLst>
            <pc:docMk/>
            <pc:sldMk cId="880495522" sldId="530"/>
            <ac:spMk id="4" creationId="{5E02F177-DE68-3883-CC40-494D5A150CD9}"/>
          </ac:spMkLst>
        </pc:spChg>
        <pc:spChg chg="mod">
          <ac:chgData name="Adrienne Goodhall" userId="4358b0da-a99d-4513-9295-2810b6f99d94" providerId="ADAL" clId="{D60C3303-6CFA-4222-9F5A-8C7BDE8CB818}" dt="2026-08-21T14:13:28.384" v="321" actId="1076"/>
          <ac:spMkLst>
            <pc:docMk/>
            <pc:sldMk cId="880495522" sldId="530"/>
            <ac:spMk id="5" creationId="{30F82E4C-21C7-061E-A104-E6D4346F8FE6}"/>
          </ac:spMkLst>
        </pc:spChg>
        <pc:spChg chg="mod">
          <ac:chgData name="Adrienne Goodhall" userId="4358b0da-a99d-4513-9295-2810b6f99d94" providerId="ADAL" clId="{D60C3303-6CFA-4222-9F5A-8C7BDE8CB818}" dt="2026-08-21T14:11:22.590" v="296" actId="1076"/>
          <ac:spMkLst>
            <pc:docMk/>
            <pc:sldMk cId="880495522" sldId="530"/>
            <ac:spMk id="7" creationId="{C145E67A-D81E-8866-08A2-941D3F6CDB85}"/>
          </ac:spMkLst>
        </pc:spChg>
        <pc:spChg chg="mod">
          <ac:chgData name="Adrienne Goodhall" userId="4358b0da-a99d-4513-9295-2810b6f99d94" providerId="ADAL" clId="{D60C3303-6CFA-4222-9F5A-8C7BDE8CB818}" dt="2026-08-21T14:13:05.818" v="318" actId="20577"/>
          <ac:spMkLst>
            <pc:docMk/>
            <pc:sldMk cId="880495522" sldId="530"/>
            <ac:spMk id="9" creationId="{B31DFB21-ED61-6408-1315-6D95579CEB01}"/>
          </ac:spMkLst>
        </pc:spChg>
        <pc:picChg chg="add mod ord">
          <ac:chgData name="Adrienne Goodhall" userId="4358b0da-a99d-4513-9295-2810b6f99d94" providerId="ADAL" clId="{D60C3303-6CFA-4222-9F5A-8C7BDE8CB818}" dt="2026-08-20T19:21:36.521" v="190" actId="167"/>
          <ac:picMkLst>
            <pc:docMk/>
            <pc:sldMk cId="880495522" sldId="530"/>
            <ac:picMk id="6" creationId="{BDB84CC7-8E0B-B809-7DCD-D96A1F7D5AC2}"/>
          </ac:picMkLst>
        </pc:picChg>
        <pc:picChg chg="add del">
          <ac:chgData name="Adrienne Goodhall" userId="4358b0da-a99d-4513-9295-2810b6f99d94" providerId="ADAL" clId="{D60C3303-6CFA-4222-9F5A-8C7BDE8CB818}" dt="2026-08-21T14:12:18.241" v="310" actId="478"/>
          <ac:picMkLst>
            <pc:docMk/>
            <pc:sldMk cId="880495522" sldId="530"/>
            <ac:picMk id="10" creationId="{DEFFE94B-2604-2049-50D3-D36300D79895}"/>
          </ac:picMkLst>
        </pc:picChg>
        <pc:picChg chg="add">
          <ac:chgData name="Adrienne Goodhall" userId="4358b0da-a99d-4513-9295-2810b6f99d94" providerId="ADAL" clId="{D60C3303-6CFA-4222-9F5A-8C7BDE8CB818}" dt="2026-08-21T14:12:18.651" v="311" actId="22"/>
          <ac:picMkLst>
            <pc:docMk/>
            <pc:sldMk cId="880495522" sldId="530"/>
            <ac:picMk id="12" creationId="{7ACF4A9A-B700-9E84-2851-960106075C00}"/>
          </ac:picMkLst>
        </pc:picChg>
      </pc:sldChg>
      <pc:sldChg chg="modSp del mod">
        <pc:chgData name="Adrienne Goodhall" userId="4358b0da-a99d-4513-9295-2810b6f99d94" providerId="ADAL" clId="{D60C3303-6CFA-4222-9F5A-8C7BDE8CB818}" dt="2026-08-20T19:23:55.944" v="208" actId="2696"/>
        <pc:sldMkLst>
          <pc:docMk/>
          <pc:sldMk cId="2936775848" sldId="533"/>
        </pc:sldMkLst>
        <pc:spChg chg="mod">
          <ac:chgData name="Adrienne Goodhall" userId="4358b0da-a99d-4513-9295-2810b6f99d94" providerId="ADAL" clId="{D60C3303-6CFA-4222-9F5A-8C7BDE8CB818}" dt="2026-08-20T19:22:58.547" v="200" actId="207"/>
          <ac:spMkLst>
            <pc:docMk/>
            <pc:sldMk cId="2936775848" sldId="533"/>
            <ac:spMk id="7" creationId="{F68F5473-97D0-63DB-806B-89B31B6DE574}"/>
          </ac:spMkLst>
        </pc:spChg>
        <pc:spChg chg="mod">
          <ac:chgData name="Adrienne Goodhall" userId="4358b0da-a99d-4513-9295-2810b6f99d94" providerId="ADAL" clId="{D60C3303-6CFA-4222-9F5A-8C7BDE8CB818}" dt="2026-08-20T19:23:04.649" v="201" actId="207"/>
          <ac:spMkLst>
            <pc:docMk/>
            <pc:sldMk cId="2936775848" sldId="533"/>
            <ac:spMk id="9" creationId="{10AF169E-2E4F-1AF4-93F1-8CC687A75F7A}"/>
          </ac:spMkLst>
        </pc:spChg>
      </pc:sldChg>
      <pc:sldChg chg="addSp delSp modSp mod">
        <pc:chgData name="Adrienne Goodhall" userId="4358b0da-a99d-4513-9295-2810b6f99d94" providerId="ADAL" clId="{D60C3303-6CFA-4222-9F5A-8C7BDE8CB818}" dt="2026-08-21T14:12:27.836" v="315" actId="22"/>
        <pc:sldMkLst>
          <pc:docMk/>
          <pc:sldMk cId="889863910" sldId="536"/>
        </pc:sldMkLst>
        <pc:spChg chg="mod">
          <ac:chgData name="Adrienne Goodhall" userId="4358b0da-a99d-4513-9295-2810b6f99d94" providerId="ADAL" clId="{D60C3303-6CFA-4222-9F5A-8C7BDE8CB818}" dt="2026-08-20T19:24:52.532" v="219" actId="207"/>
          <ac:spMkLst>
            <pc:docMk/>
            <pc:sldMk cId="889863910" sldId="536"/>
            <ac:spMk id="4" creationId="{8F35AB5F-EAF3-9F06-4373-67DAD546754E}"/>
          </ac:spMkLst>
        </pc:spChg>
        <pc:spChg chg="mod">
          <ac:chgData name="Adrienne Goodhall" userId="4358b0da-a99d-4513-9295-2810b6f99d94" providerId="ADAL" clId="{D60C3303-6CFA-4222-9F5A-8C7BDE8CB818}" dt="2026-08-21T14:11:50.286" v="303" actId="1076"/>
          <ac:spMkLst>
            <pc:docMk/>
            <pc:sldMk cId="889863910" sldId="536"/>
            <ac:spMk id="7" creationId="{677779FB-0821-5DEA-32A1-6A4C048266B1}"/>
          </ac:spMkLst>
        </pc:spChg>
        <pc:spChg chg="mod">
          <ac:chgData name="Adrienne Goodhall" userId="4358b0da-a99d-4513-9295-2810b6f99d94" providerId="ADAL" clId="{D60C3303-6CFA-4222-9F5A-8C7BDE8CB818}" dt="2026-08-21T14:11:46.502" v="302" actId="1076"/>
          <ac:spMkLst>
            <pc:docMk/>
            <pc:sldMk cId="889863910" sldId="536"/>
            <ac:spMk id="8" creationId="{66BA48BA-1928-83D5-3185-4006F7C8DFE8}"/>
          </ac:spMkLst>
        </pc:spChg>
        <pc:picChg chg="add mod ord">
          <ac:chgData name="Adrienne Goodhall" userId="4358b0da-a99d-4513-9295-2810b6f99d94" providerId="ADAL" clId="{D60C3303-6CFA-4222-9F5A-8C7BDE8CB818}" dt="2026-08-20T19:24:44.969" v="218" actId="14100"/>
          <ac:picMkLst>
            <pc:docMk/>
            <pc:sldMk cId="889863910" sldId="536"/>
            <ac:picMk id="3" creationId="{146BC7F3-E3DF-2B95-2245-D2DE3104852B}"/>
          </ac:picMkLst>
        </pc:picChg>
        <pc:picChg chg="add del">
          <ac:chgData name="Adrienne Goodhall" userId="4358b0da-a99d-4513-9295-2810b6f99d94" providerId="ADAL" clId="{D60C3303-6CFA-4222-9F5A-8C7BDE8CB818}" dt="2026-08-21T14:12:27.418" v="314" actId="478"/>
          <ac:picMkLst>
            <pc:docMk/>
            <pc:sldMk cId="889863910" sldId="536"/>
            <ac:picMk id="5" creationId="{F1BC81DE-B4A1-AD96-B4F5-BA2C955B98E0}"/>
          </ac:picMkLst>
        </pc:picChg>
        <pc:picChg chg="add">
          <ac:chgData name="Adrienne Goodhall" userId="4358b0da-a99d-4513-9295-2810b6f99d94" providerId="ADAL" clId="{D60C3303-6CFA-4222-9F5A-8C7BDE8CB818}" dt="2026-08-21T14:12:27.836" v="315" actId="22"/>
          <ac:picMkLst>
            <pc:docMk/>
            <pc:sldMk cId="889863910" sldId="536"/>
            <ac:picMk id="9" creationId="{B58F2E80-2094-1BB8-BBCE-98B8DAB36C14}"/>
          </ac:picMkLst>
        </pc:picChg>
      </pc:sldChg>
      <pc:sldChg chg="addSp delSp modSp mod">
        <pc:chgData name="Adrienne Goodhall" userId="4358b0da-a99d-4513-9295-2810b6f99d94" providerId="ADAL" clId="{D60C3303-6CFA-4222-9F5A-8C7BDE8CB818}" dt="2026-08-21T14:12:22.268" v="313" actId="22"/>
        <pc:sldMkLst>
          <pc:docMk/>
          <pc:sldMk cId="4115016999" sldId="537"/>
        </pc:sldMkLst>
        <pc:spChg chg="mod">
          <ac:chgData name="Adrienne Goodhall" userId="4358b0da-a99d-4513-9295-2810b6f99d94" providerId="ADAL" clId="{D60C3303-6CFA-4222-9F5A-8C7BDE8CB818}" dt="2026-08-20T19:29:39.869" v="258" actId="207"/>
          <ac:spMkLst>
            <pc:docMk/>
            <pc:sldMk cId="4115016999" sldId="537"/>
            <ac:spMk id="3" creationId="{FE744F97-55AB-3190-F4BC-4D96E81C2280}"/>
          </ac:spMkLst>
        </pc:spChg>
        <pc:spChg chg="mod">
          <ac:chgData name="Adrienne Goodhall" userId="4358b0da-a99d-4513-9295-2810b6f99d94" providerId="ADAL" clId="{D60C3303-6CFA-4222-9F5A-8C7BDE8CB818}" dt="2026-08-20T19:22:31.391" v="194" actId="207"/>
          <ac:spMkLst>
            <pc:docMk/>
            <pc:sldMk cId="4115016999" sldId="537"/>
            <ac:spMk id="5" creationId="{268E4670-9AC1-5890-3CAE-1CAA5CDD0353}"/>
          </ac:spMkLst>
        </pc:spChg>
        <pc:spChg chg="mod">
          <ac:chgData name="Adrienne Goodhall" userId="4358b0da-a99d-4513-9295-2810b6f99d94" providerId="ADAL" clId="{D60C3303-6CFA-4222-9F5A-8C7BDE8CB818}" dt="2026-08-20T19:29:30.974" v="257" actId="20577"/>
          <ac:spMkLst>
            <pc:docMk/>
            <pc:sldMk cId="4115016999" sldId="537"/>
            <ac:spMk id="6" creationId="{0A9F775F-C268-EC45-CF80-61750084DB8A}"/>
          </ac:spMkLst>
        </pc:spChg>
        <pc:spChg chg="add mod">
          <ac:chgData name="Adrienne Goodhall" userId="4358b0da-a99d-4513-9295-2810b6f99d94" providerId="ADAL" clId="{D60C3303-6CFA-4222-9F5A-8C7BDE8CB818}" dt="2026-08-20T19:23:35.830" v="206" actId="1076"/>
          <ac:spMkLst>
            <pc:docMk/>
            <pc:sldMk cId="4115016999" sldId="537"/>
            <ac:spMk id="7" creationId="{570F2051-B547-66B8-F66D-B8CF60B02616}"/>
          </ac:spMkLst>
        </pc:spChg>
        <pc:spChg chg="add mod">
          <ac:chgData name="Adrienne Goodhall" userId="4358b0da-a99d-4513-9295-2810b6f99d94" providerId="ADAL" clId="{D60C3303-6CFA-4222-9F5A-8C7BDE8CB818}" dt="2026-08-20T19:23:39.447" v="207" actId="1076"/>
          <ac:spMkLst>
            <pc:docMk/>
            <pc:sldMk cId="4115016999" sldId="537"/>
            <ac:spMk id="9" creationId="{351664AB-7F40-BE9A-1E50-C7136ECB4875}"/>
          </ac:spMkLst>
        </pc:spChg>
        <pc:picChg chg="add mod ord">
          <ac:chgData name="Adrienne Goodhall" userId="4358b0da-a99d-4513-9295-2810b6f99d94" providerId="ADAL" clId="{D60C3303-6CFA-4222-9F5A-8C7BDE8CB818}" dt="2026-08-20T19:22:49.017" v="199" actId="14100"/>
          <ac:picMkLst>
            <pc:docMk/>
            <pc:sldMk cId="4115016999" sldId="537"/>
            <ac:picMk id="4" creationId="{22E8C2EC-19C8-F3AC-4BC5-B11622437DFB}"/>
          </ac:picMkLst>
        </pc:picChg>
        <pc:picChg chg="add del">
          <ac:chgData name="Adrienne Goodhall" userId="4358b0da-a99d-4513-9295-2810b6f99d94" providerId="ADAL" clId="{D60C3303-6CFA-4222-9F5A-8C7BDE8CB818}" dt="2026-08-21T14:12:21.885" v="312" actId="478"/>
          <ac:picMkLst>
            <pc:docMk/>
            <pc:sldMk cId="4115016999" sldId="537"/>
            <ac:picMk id="8" creationId="{14FD11A3-23DE-E994-CB75-0F3EE85050EC}"/>
          </ac:picMkLst>
        </pc:picChg>
        <pc:picChg chg="add">
          <ac:chgData name="Adrienne Goodhall" userId="4358b0da-a99d-4513-9295-2810b6f99d94" providerId="ADAL" clId="{D60C3303-6CFA-4222-9F5A-8C7BDE8CB818}" dt="2026-08-21T14:12:22.268" v="313" actId="22"/>
          <ac:picMkLst>
            <pc:docMk/>
            <pc:sldMk cId="4115016999" sldId="537"/>
            <ac:picMk id="11" creationId="{0D244510-23A2-006F-3498-15A8B24388E9}"/>
          </ac:picMkLst>
        </pc:picChg>
      </pc:sldChg>
      <pc:sldChg chg="addSp delSp modSp mod">
        <pc:chgData name="Adrienne Goodhall" userId="4358b0da-a99d-4513-9295-2810b6f99d94" providerId="ADAL" clId="{D60C3303-6CFA-4222-9F5A-8C7BDE8CB818}" dt="2026-08-21T14:13:57.052" v="327" actId="1076"/>
        <pc:sldMkLst>
          <pc:docMk/>
          <pc:sldMk cId="13183522" sldId="538"/>
        </pc:sldMkLst>
        <pc:spChg chg="mod">
          <ac:chgData name="Adrienne Goodhall" userId="4358b0da-a99d-4513-9295-2810b6f99d94" providerId="ADAL" clId="{D60C3303-6CFA-4222-9F5A-8C7BDE8CB818}" dt="2026-08-21T14:00:51.754" v="274" actId="2711"/>
          <ac:spMkLst>
            <pc:docMk/>
            <pc:sldMk cId="13183522" sldId="538"/>
            <ac:spMk id="2" creationId="{06942C03-CE40-13D4-DF5B-F9057040D7CB}"/>
          </ac:spMkLst>
        </pc:spChg>
        <pc:spChg chg="mod">
          <ac:chgData name="Adrienne Goodhall" userId="4358b0da-a99d-4513-9295-2810b6f99d94" providerId="ADAL" clId="{D60C3303-6CFA-4222-9F5A-8C7BDE8CB818}" dt="2026-08-20T19:17:54.971" v="154" actId="207"/>
          <ac:spMkLst>
            <pc:docMk/>
            <pc:sldMk cId="13183522" sldId="538"/>
            <ac:spMk id="3" creationId="{B810AF82-93FD-92D5-3D48-7B69BFDDFA5E}"/>
          </ac:spMkLst>
        </pc:spChg>
        <pc:spChg chg="mod">
          <ac:chgData name="Adrienne Goodhall" userId="4358b0da-a99d-4513-9295-2810b6f99d94" providerId="ADAL" clId="{D60C3303-6CFA-4222-9F5A-8C7BDE8CB818}" dt="2026-08-21T14:13:57.052" v="327" actId="1076"/>
          <ac:spMkLst>
            <pc:docMk/>
            <pc:sldMk cId="13183522" sldId="538"/>
            <ac:spMk id="5" creationId="{6111B8FC-509E-24E3-F6C3-6D14069768D9}"/>
          </ac:spMkLst>
        </pc:spChg>
        <pc:spChg chg="mod">
          <ac:chgData name="Adrienne Goodhall" userId="4358b0da-a99d-4513-9295-2810b6f99d94" providerId="ADAL" clId="{D60C3303-6CFA-4222-9F5A-8C7BDE8CB818}" dt="2026-08-21T14:13:38.133" v="323" actId="115"/>
          <ac:spMkLst>
            <pc:docMk/>
            <pc:sldMk cId="13183522" sldId="538"/>
            <ac:spMk id="12" creationId="{4996016D-93A7-5223-902C-67854723FBE7}"/>
          </ac:spMkLst>
        </pc:spChg>
        <pc:spChg chg="mod">
          <ac:chgData name="Adrienne Goodhall" userId="4358b0da-a99d-4513-9295-2810b6f99d94" providerId="ADAL" clId="{D60C3303-6CFA-4222-9F5A-8C7BDE8CB818}" dt="2026-08-21T14:13:40.766" v="324" actId="115"/>
          <ac:spMkLst>
            <pc:docMk/>
            <pc:sldMk cId="13183522" sldId="538"/>
            <ac:spMk id="13" creationId="{1BBC53A4-A692-B46C-F508-B74F7B14FB1B}"/>
          </ac:spMkLst>
        </pc:spChg>
        <pc:spChg chg="mod">
          <ac:chgData name="Adrienne Goodhall" userId="4358b0da-a99d-4513-9295-2810b6f99d94" providerId="ADAL" clId="{D60C3303-6CFA-4222-9F5A-8C7BDE8CB818}" dt="2026-08-21T14:13:43.499" v="325" actId="115"/>
          <ac:spMkLst>
            <pc:docMk/>
            <pc:sldMk cId="13183522" sldId="538"/>
            <ac:spMk id="14" creationId="{D9184CC4-5CE6-A0F1-DE0C-FD3A00D9F1D4}"/>
          </ac:spMkLst>
        </pc:spChg>
        <pc:spChg chg="mod">
          <ac:chgData name="Adrienne Goodhall" userId="4358b0da-a99d-4513-9295-2810b6f99d94" providerId="ADAL" clId="{D60C3303-6CFA-4222-9F5A-8C7BDE8CB818}" dt="2026-08-21T14:13:45.983" v="326" actId="115"/>
          <ac:spMkLst>
            <pc:docMk/>
            <pc:sldMk cId="13183522" sldId="538"/>
            <ac:spMk id="18" creationId="{B2F4460D-FAB3-469D-FF8F-8A6D58D400E9}"/>
          </ac:spMkLst>
        </pc:spChg>
        <pc:picChg chg="add mod ord">
          <ac:chgData name="Adrienne Goodhall" userId="4358b0da-a99d-4513-9295-2810b6f99d94" providerId="ADAL" clId="{D60C3303-6CFA-4222-9F5A-8C7BDE8CB818}" dt="2026-08-20T19:17:51.004" v="153" actId="14100"/>
          <ac:picMkLst>
            <pc:docMk/>
            <pc:sldMk cId="13183522" sldId="538"/>
            <ac:picMk id="7" creationId="{5CC3E63B-D686-3997-AC81-A0B1C7C2C786}"/>
          </ac:picMkLst>
        </pc:picChg>
        <pc:picChg chg="add del">
          <ac:chgData name="Adrienne Goodhall" userId="4358b0da-a99d-4513-9295-2810b6f99d94" providerId="ADAL" clId="{D60C3303-6CFA-4222-9F5A-8C7BDE8CB818}" dt="2026-08-21T14:12:14.185" v="308" actId="478"/>
          <ac:picMkLst>
            <pc:docMk/>
            <pc:sldMk cId="13183522" sldId="538"/>
            <ac:picMk id="8" creationId="{D80829AE-8D82-429F-2616-37F98F52C4D8}"/>
          </ac:picMkLst>
        </pc:picChg>
        <pc:picChg chg="add">
          <ac:chgData name="Adrienne Goodhall" userId="4358b0da-a99d-4513-9295-2810b6f99d94" providerId="ADAL" clId="{D60C3303-6CFA-4222-9F5A-8C7BDE8CB818}" dt="2026-08-21T14:12:14.569" v="309" actId="22"/>
          <ac:picMkLst>
            <pc:docMk/>
            <pc:sldMk cId="13183522" sldId="538"/>
            <ac:picMk id="10" creationId="{321F1DE4-045B-4238-1F85-E66B161CCE1C}"/>
          </ac:picMkLst>
        </pc:picChg>
      </pc:sldChg>
      <pc:sldChg chg="addSp modSp mod">
        <pc:chgData name="Adrienne Goodhall" userId="4358b0da-a99d-4513-9295-2810b6f99d94" providerId="ADAL" clId="{D60C3303-6CFA-4222-9F5A-8C7BDE8CB818}" dt="2026-08-21T14:12:04.686" v="305" actId="1076"/>
        <pc:sldMkLst>
          <pc:docMk/>
          <pc:sldMk cId="2758671317" sldId="539"/>
        </pc:sldMkLst>
        <pc:spChg chg="mod">
          <ac:chgData name="Adrienne Goodhall" userId="4358b0da-a99d-4513-9295-2810b6f99d94" providerId="ADAL" clId="{D60C3303-6CFA-4222-9F5A-8C7BDE8CB818}" dt="2026-08-20T19:17:33.355" v="148" actId="207"/>
          <ac:spMkLst>
            <pc:docMk/>
            <pc:sldMk cId="2758671317" sldId="539"/>
            <ac:spMk id="4" creationId="{0A2C25E1-C720-023A-DF4F-10158BC57A31}"/>
          </ac:spMkLst>
        </pc:spChg>
        <pc:spChg chg="mod">
          <ac:chgData name="Adrienne Goodhall" userId="4358b0da-a99d-4513-9295-2810b6f99d94" providerId="ADAL" clId="{D60C3303-6CFA-4222-9F5A-8C7BDE8CB818}" dt="2026-08-21T14:00:36.886" v="270" actId="2711"/>
          <ac:spMkLst>
            <pc:docMk/>
            <pc:sldMk cId="2758671317" sldId="539"/>
            <ac:spMk id="7" creationId="{C5CFE8C5-FBCF-1121-F4FA-633841C3A25D}"/>
          </ac:spMkLst>
        </pc:spChg>
        <pc:spChg chg="mod">
          <ac:chgData name="Adrienne Goodhall" userId="4358b0da-a99d-4513-9295-2810b6f99d94" providerId="ADAL" clId="{D60C3303-6CFA-4222-9F5A-8C7BDE8CB818}" dt="2026-08-20T19:27:34.219" v="228" actId="1076"/>
          <ac:spMkLst>
            <pc:docMk/>
            <pc:sldMk cId="2758671317" sldId="539"/>
            <ac:spMk id="9" creationId="{E5399D64-F59D-775E-12B7-052D5F7AF683}"/>
          </ac:spMkLst>
        </pc:spChg>
        <pc:picChg chg="add mod ord">
          <ac:chgData name="Adrienne Goodhall" userId="4358b0da-a99d-4513-9295-2810b6f99d94" providerId="ADAL" clId="{D60C3303-6CFA-4222-9F5A-8C7BDE8CB818}" dt="2026-08-21T14:09:31.089" v="277" actId="14100"/>
          <ac:picMkLst>
            <pc:docMk/>
            <pc:sldMk cId="2758671317" sldId="539"/>
            <ac:picMk id="3" creationId="{06119136-BEB7-AB2A-17B9-A9E83CA677D8}"/>
          </ac:picMkLst>
        </pc:picChg>
        <pc:picChg chg="add mod">
          <ac:chgData name="Adrienne Goodhall" userId="4358b0da-a99d-4513-9295-2810b6f99d94" providerId="ADAL" clId="{D60C3303-6CFA-4222-9F5A-8C7BDE8CB818}" dt="2026-08-21T14:12:04.686" v="305" actId="1076"/>
          <ac:picMkLst>
            <pc:docMk/>
            <pc:sldMk cId="2758671317" sldId="539"/>
            <ac:picMk id="5" creationId="{D52A6C6D-96B8-5F29-4D05-56E5A311C370}"/>
          </ac:picMkLst>
        </pc:picChg>
      </pc:sldChg>
      <pc:sldChg chg="addSp modSp new mod ord">
        <pc:chgData name="Adrienne Goodhall" userId="4358b0da-a99d-4513-9295-2810b6f99d94" providerId="ADAL" clId="{D60C3303-6CFA-4222-9F5A-8C7BDE8CB818}" dt="2026-08-21T14:10:07.327" v="283" actId="1076"/>
        <pc:sldMkLst>
          <pc:docMk/>
          <pc:sldMk cId="2290564339" sldId="540"/>
        </pc:sldMkLst>
        <pc:spChg chg="add mod">
          <ac:chgData name="Adrienne Goodhall" userId="4358b0da-a99d-4513-9295-2810b6f99d94" providerId="ADAL" clId="{D60C3303-6CFA-4222-9F5A-8C7BDE8CB818}" dt="2026-08-21T14:00:26.174" v="269" actId="1076"/>
          <ac:spMkLst>
            <pc:docMk/>
            <pc:sldMk cId="2290564339" sldId="540"/>
            <ac:spMk id="3" creationId="{F57E5618-C671-17D2-0B34-91333A85A7F0}"/>
          </ac:spMkLst>
        </pc:spChg>
        <pc:spChg chg="add mod">
          <ac:chgData name="Adrienne Goodhall" userId="4358b0da-a99d-4513-9295-2810b6f99d94" providerId="ADAL" clId="{D60C3303-6CFA-4222-9F5A-8C7BDE8CB818}" dt="2026-08-21T14:00:22.852" v="268" actId="1076"/>
          <ac:spMkLst>
            <pc:docMk/>
            <pc:sldMk cId="2290564339" sldId="540"/>
            <ac:spMk id="4" creationId="{F3E22FB1-87C4-D675-A1F9-0B842C2F7A59}"/>
          </ac:spMkLst>
        </pc:spChg>
        <pc:spChg chg="add mod">
          <ac:chgData name="Adrienne Goodhall" userId="4358b0da-a99d-4513-9295-2810b6f99d94" providerId="ADAL" clId="{D60C3303-6CFA-4222-9F5A-8C7BDE8CB818}" dt="2026-08-20T19:02:16" v="10" actId="207"/>
          <ac:spMkLst>
            <pc:docMk/>
            <pc:sldMk cId="2290564339" sldId="540"/>
            <ac:spMk id="6" creationId="{8613F07C-CF0E-3CC9-15F6-CA1FB3528F40}"/>
          </ac:spMkLst>
        </pc:spChg>
        <pc:picChg chg="add mod">
          <ac:chgData name="Adrienne Goodhall" userId="4358b0da-a99d-4513-9295-2810b6f99d94" providerId="ADAL" clId="{D60C3303-6CFA-4222-9F5A-8C7BDE8CB818}" dt="2026-08-21T14:10:07.327" v="283" actId="1076"/>
          <ac:picMkLst>
            <pc:docMk/>
            <pc:sldMk cId="2290564339" sldId="540"/>
            <ac:picMk id="7" creationId="{41EB8D83-D24B-E524-869A-E5E1457E1BC0}"/>
          </ac:picMkLst>
        </pc:picChg>
        <pc:picChg chg="add mod ord">
          <ac:chgData name="Adrienne Goodhall" userId="4358b0da-a99d-4513-9295-2810b6f99d94" providerId="ADAL" clId="{D60C3303-6CFA-4222-9F5A-8C7BDE8CB818}" dt="2026-08-21T14:09:17.775" v="275" actId="14826"/>
          <ac:picMkLst>
            <pc:docMk/>
            <pc:sldMk cId="2290564339" sldId="540"/>
            <ac:picMk id="8" creationId="{0783C95C-A046-DAD8-B936-E1C25BA73786}"/>
          </ac:picMkLst>
        </pc:picChg>
      </pc:sldChg>
      <pc:sldChg chg="new del">
        <pc:chgData name="Adrienne Goodhall" userId="4358b0da-a99d-4513-9295-2810b6f99d94" providerId="ADAL" clId="{D60C3303-6CFA-4222-9F5A-8C7BDE8CB818}" dt="2026-08-20T19:01:03.555" v="1" actId="2696"/>
        <pc:sldMkLst>
          <pc:docMk/>
          <pc:sldMk cId="3375151610" sldId="540"/>
        </pc:sldMkLst>
      </pc:sldChg>
      <pc:sldChg chg="delSp modSp add del mod">
        <pc:chgData name="Adrienne Goodhall" userId="4358b0da-a99d-4513-9295-2810b6f99d94" providerId="ADAL" clId="{D60C3303-6CFA-4222-9F5A-8C7BDE8CB818}" dt="2026-08-20T19:14:15.452" v="121" actId="2696"/>
        <pc:sldMkLst>
          <pc:docMk/>
          <pc:sldMk cId="770357068" sldId="541"/>
        </pc:sldMkLst>
        <pc:spChg chg="mod">
          <ac:chgData name="Adrienne Goodhall" userId="4358b0da-a99d-4513-9295-2810b6f99d94" providerId="ADAL" clId="{D60C3303-6CFA-4222-9F5A-8C7BDE8CB818}" dt="2026-08-20T19:09:27.227" v="63" actId="207"/>
          <ac:spMkLst>
            <pc:docMk/>
            <pc:sldMk cId="770357068" sldId="541"/>
            <ac:spMk id="10" creationId="{A8B7D503-B60D-05E0-F8EB-BBF4FDEB8D04}"/>
          </ac:spMkLst>
        </pc:spChg>
        <pc:spChg chg="mod">
          <ac:chgData name="Adrienne Goodhall" userId="4358b0da-a99d-4513-9295-2810b6f99d94" providerId="ADAL" clId="{D60C3303-6CFA-4222-9F5A-8C7BDE8CB818}" dt="2026-08-20T19:09:29.694" v="64" actId="207"/>
          <ac:spMkLst>
            <pc:docMk/>
            <pc:sldMk cId="770357068" sldId="541"/>
            <ac:spMk id="12" creationId="{657BFB1C-ECDD-1944-6353-25C2B600D625}"/>
          </ac:spMkLst>
        </pc:spChg>
        <pc:picChg chg="del">
          <ac:chgData name="Adrienne Goodhall" userId="4358b0da-a99d-4513-9295-2810b6f99d94" providerId="ADAL" clId="{D60C3303-6CFA-4222-9F5A-8C7BDE8CB818}" dt="2026-08-20T19:09:02.128" v="58" actId="478"/>
          <ac:picMkLst>
            <pc:docMk/>
            <pc:sldMk cId="770357068" sldId="541"/>
            <ac:picMk id="3" creationId="{BAD565C3-88C3-4B40-D9B2-20A2A1E6553B}"/>
          </ac:picMkLst>
        </pc:picChg>
      </pc:sldChg>
      <pc:sldChg chg="new del">
        <pc:chgData name="Adrienne Goodhall" userId="4358b0da-a99d-4513-9295-2810b6f99d94" providerId="ADAL" clId="{D60C3303-6CFA-4222-9F5A-8C7BDE8CB818}" dt="2026-08-20T19:09:40.177" v="66" actId="2696"/>
        <pc:sldMkLst>
          <pc:docMk/>
          <pc:sldMk cId="1016145263" sldId="542"/>
        </pc:sldMkLst>
      </pc:sldChg>
      <pc:sldChg chg="addSp delSp modSp new mod">
        <pc:chgData name="Adrienne Goodhall" userId="4358b0da-a99d-4513-9295-2810b6f99d94" providerId="ADAL" clId="{D60C3303-6CFA-4222-9F5A-8C7BDE8CB818}" dt="2026-08-21T14:12:10.436" v="307" actId="22"/>
        <pc:sldMkLst>
          <pc:docMk/>
          <pc:sldMk cId="2332730610" sldId="542"/>
        </pc:sldMkLst>
        <pc:spChg chg="mod">
          <ac:chgData name="Adrienne Goodhall" userId="4358b0da-a99d-4513-9295-2810b6f99d94" providerId="ADAL" clId="{D60C3303-6CFA-4222-9F5A-8C7BDE8CB818}" dt="2026-08-20T19:17:23.390" v="145" actId="207"/>
          <ac:spMkLst>
            <pc:docMk/>
            <pc:sldMk cId="2332730610" sldId="542"/>
            <ac:spMk id="2" creationId="{29F62722-E514-4B33-CE61-8921D21ACBC3}"/>
          </ac:spMkLst>
        </pc:spChg>
        <pc:spChg chg="add mod">
          <ac:chgData name="Adrienne Goodhall" userId="4358b0da-a99d-4513-9295-2810b6f99d94" providerId="ADAL" clId="{D60C3303-6CFA-4222-9F5A-8C7BDE8CB818}" dt="2026-08-21T14:00:47.572" v="273" actId="2711"/>
          <ac:spMkLst>
            <pc:docMk/>
            <pc:sldMk cId="2332730610" sldId="542"/>
            <ac:spMk id="4" creationId="{65AFC4A3-B5CC-F309-DA90-5EE9505A8B92}"/>
          </ac:spMkLst>
        </pc:spChg>
        <pc:spChg chg="add mod">
          <ac:chgData name="Adrienne Goodhall" userId="4358b0da-a99d-4513-9295-2810b6f99d94" providerId="ADAL" clId="{D60C3303-6CFA-4222-9F5A-8C7BDE8CB818}" dt="2026-08-20T19:20:20.210" v="174" actId="207"/>
          <ac:spMkLst>
            <pc:docMk/>
            <pc:sldMk cId="2332730610" sldId="542"/>
            <ac:spMk id="5" creationId="{CE5B61CF-95FD-BCA7-B571-CE086C436A42}"/>
          </ac:spMkLst>
        </pc:spChg>
        <pc:spChg chg="add mod">
          <ac:chgData name="Adrienne Goodhall" userId="4358b0da-a99d-4513-9295-2810b6f99d94" providerId="ADAL" clId="{D60C3303-6CFA-4222-9F5A-8C7BDE8CB818}" dt="2026-08-20T19:20:40.224" v="179" actId="207"/>
          <ac:spMkLst>
            <pc:docMk/>
            <pc:sldMk cId="2332730610" sldId="542"/>
            <ac:spMk id="6" creationId="{50174B40-385E-979C-94A0-98B65E18C86D}"/>
          </ac:spMkLst>
        </pc:spChg>
        <pc:spChg chg="add mod">
          <ac:chgData name="Adrienne Goodhall" userId="4358b0da-a99d-4513-9295-2810b6f99d94" providerId="ADAL" clId="{D60C3303-6CFA-4222-9F5A-8C7BDE8CB818}" dt="2026-08-20T19:20:32.461" v="177" actId="207"/>
          <ac:spMkLst>
            <pc:docMk/>
            <pc:sldMk cId="2332730610" sldId="542"/>
            <ac:spMk id="7" creationId="{E9826863-29C6-1A88-05FE-C78B81413277}"/>
          </ac:spMkLst>
        </pc:spChg>
        <pc:spChg chg="add mod">
          <ac:chgData name="Adrienne Goodhall" userId="4358b0da-a99d-4513-9295-2810b6f99d94" providerId="ADAL" clId="{D60C3303-6CFA-4222-9F5A-8C7BDE8CB818}" dt="2026-08-20T19:20:50.041" v="181" actId="207"/>
          <ac:spMkLst>
            <pc:docMk/>
            <pc:sldMk cId="2332730610" sldId="542"/>
            <ac:spMk id="9" creationId="{1EF01EF4-53F2-8971-2635-BC6CDEE6B045}"/>
          </ac:spMkLst>
        </pc:spChg>
        <pc:spChg chg="add del mod">
          <ac:chgData name="Adrienne Goodhall" userId="4358b0da-a99d-4513-9295-2810b6f99d94" providerId="ADAL" clId="{D60C3303-6CFA-4222-9F5A-8C7BDE8CB818}" dt="2026-08-20T19:11:12.417" v="89" actId="478"/>
          <ac:spMkLst>
            <pc:docMk/>
            <pc:sldMk cId="2332730610" sldId="542"/>
            <ac:spMk id="11" creationId="{C3648426-A911-EB00-D459-B0E4D6AF8D30}"/>
          </ac:spMkLst>
        </pc:spChg>
        <pc:picChg chg="add del">
          <ac:chgData name="Adrienne Goodhall" userId="4358b0da-a99d-4513-9295-2810b6f99d94" providerId="ADAL" clId="{D60C3303-6CFA-4222-9F5A-8C7BDE8CB818}" dt="2026-08-21T14:12:10.001" v="306" actId="478"/>
          <ac:picMkLst>
            <pc:docMk/>
            <pc:sldMk cId="2332730610" sldId="542"/>
            <ac:picMk id="10" creationId="{D423E667-0FAC-8391-0C32-BFB7EF7A132B}"/>
          </ac:picMkLst>
        </pc:picChg>
        <pc:picChg chg="add">
          <ac:chgData name="Adrienne Goodhall" userId="4358b0da-a99d-4513-9295-2810b6f99d94" providerId="ADAL" clId="{D60C3303-6CFA-4222-9F5A-8C7BDE8CB818}" dt="2026-08-21T14:12:10.436" v="307" actId="22"/>
          <ac:picMkLst>
            <pc:docMk/>
            <pc:sldMk cId="2332730610" sldId="542"/>
            <ac:picMk id="12" creationId="{2FADADEC-868D-DE05-4DD9-A22BACABC5BA}"/>
          </ac:picMkLst>
        </pc:picChg>
        <pc:picChg chg="add mod ord">
          <ac:chgData name="Adrienne Goodhall" userId="4358b0da-a99d-4513-9295-2810b6f99d94" providerId="ADAL" clId="{D60C3303-6CFA-4222-9F5A-8C7BDE8CB818}" dt="2026-08-21T14:00:41.935" v="272" actId="1076"/>
          <ac:picMkLst>
            <pc:docMk/>
            <pc:sldMk cId="2332730610" sldId="542"/>
            <ac:picMk id="13" creationId="{7DE9E3A1-2FD8-AA7D-E81B-C6171F5E4BF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E3D617-969D-1E49-9513-7D9EE3EF58E3}" type="datetimeFigureOut">
              <a:rPr lang="en-US" smtClean="0"/>
              <a:t>8/21/2026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AE3FD3-E12D-6D4A-A57F-4E768C9A1DF9}" type="slidenum">
              <a:rPr lang="en-US" smtClean="0"/>
              <a:t>‹#›</a:t>
            </a:fld>
            <a:endParaRPr lang="en-US"/>
          </a:p>
        </p:txBody>
      </p:sp>
    </p:spTree>
    <p:extLst>
      <p:ext uri="{BB962C8B-B14F-4D97-AF65-F5344CB8AC3E}">
        <p14:creationId xmlns:p14="http://schemas.microsoft.com/office/powerpoint/2010/main" val="24283265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AE3FD3-E12D-6D4A-A57F-4E768C9A1DF9}" type="slidenum">
              <a:rPr lang="en-US" smtClean="0"/>
              <a:t>4</a:t>
            </a:fld>
            <a:endParaRPr lang="en-US"/>
          </a:p>
        </p:txBody>
      </p:sp>
    </p:spTree>
    <p:extLst>
      <p:ext uri="{BB962C8B-B14F-4D97-AF65-F5344CB8AC3E}">
        <p14:creationId xmlns:p14="http://schemas.microsoft.com/office/powerpoint/2010/main" val="5188392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image" Target="../media/image13.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01 Light">
    <p:spTree>
      <p:nvGrpSpPr>
        <p:cNvPr id="1" name=""/>
        <p:cNvGrpSpPr/>
        <p:nvPr/>
      </p:nvGrpSpPr>
      <p:grpSpPr>
        <a:xfrm>
          <a:off x="0" y="0"/>
          <a:ext cx="0" cy="0"/>
          <a:chOff x="0" y="0"/>
          <a:chExt cx="0" cy="0"/>
        </a:xfrm>
      </p:grpSpPr>
      <p:pic>
        <p:nvPicPr>
          <p:cNvPr id="10" name="Picture 9" descr="A black background with a black square&#10;&#10;Description automatically generated with medium confidence">
            <a:extLst>
              <a:ext uri="{FF2B5EF4-FFF2-40B4-BE49-F238E27FC236}">
                <a16:creationId xmlns:a16="http://schemas.microsoft.com/office/drawing/2014/main" id="{3725272F-C41F-221F-0AA3-A7AF0DF462B2}"/>
              </a:ext>
            </a:extLst>
          </p:cNvPr>
          <p:cNvPicPr>
            <a:picLocks noChangeAspect="1"/>
          </p:cNvPicPr>
          <p:nvPr userDrawn="1"/>
        </p:nvPicPr>
        <p:blipFill>
          <a:blip r:embed="rId2"/>
          <a:stretch>
            <a:fillRect/>
          </a:stretch>
        </p:blipFill>
        <p:spPr>
          <a:xfrm>
            <a:off x="313899" y="270942"/>
            <a:ext cx="3209159" cy="1080187"/>
          </a:xfrm>
          <a:prstGeom prst="rect">
            <a:avLst/>
          </a:prstGeom>
        </p:spPr>
      </p:pic>
      <p:pic>
        <p:nvPicPr>
          <p:cNvPr id="11" name="Picture 10" descr="A blue circular pattern with lines in the center&#10;&#10;Description automatically generated">
            <a:extLst>
              <a:ext uri="{FF2B5EF4-FFF2-40B4-BE49-F238E27FC236}">
                <a16:creationId xmlns:a16="http://schemas.microsoft.com/office/drawing/2014/main" id="{395C89A0-B92F-C0E7-2D2B-86475F910694}"/>
              </a:ext>
            </a:extLst>
          </p:cNvPr>
          <p:cNvPicPr>
            <a:picLocks noChangeAspect="1"/>
          </p:cNvPicPr>
          <p:nvPr userDrawn="1"/>
        </p:nvPicPr>
        <p:blipFill rotWithShape="1">
          <a:blip r:embed="rId3"/>
          <a:srcRect l="30585" t="36257" r="9098" b="16089"/>
          <a:stretch/>
        </p:blipFill>
        <p:spPr>
          <a:xfrm>
            <a:off x="0" y="0"/>
            <a:ext cx="8679977" cy="6858000"/>
          </a:xfrm>
          <a:prstGeom prst="rect">
            <a:avLst/>
          </a:prstGeom>
        </p:spPr>
      </p:pic>
      <p:sp>
        <p:nvSpPr>
          <p:cNvPr id="2" name="Title 1">
            <a:extLst>
              <a:ext uri="{FF2B5EF4-FFF2-40B4-BE49-F238E27FC236}">
                <a16:creationId xmlns:a16="http://schemas.microsoft.com/office/drawing/2014/main" id="{590FFF02-3F57-1F78-BB68-591118CE848D}"/>
              </a:ext>
            </a:extLst>
          </p:cNvPr>
          <p:cNvSpPr>
            <a:spLocks noGrp="1"/>
          </p:cNvSpPr>
          <p:nvPr>
            <p:ph type="ctrTitle" hasCustomPrompt="1"/>
          </p:nvPr>
        </p:nvSpPr>
        <p:spPr>
          <a:xfrm>
            <a:off x="603504" y="2210100"/>
            <a:ext cx="5943600" cy="1661993"/>
          </a:xfrm>
        </p:spPr>
        <p:txBody>
          <a:bodyPr anchor="b">
            <a:noAutofit/>
          </a:bodyPr>
          <a:lstStyle>
            <a:lvl1pPr algn="l">
              <a:defRPr sz="6000">
                <a:solidFill>
                  <a:schemeClr val="accent1"/>
                </a:solidFill>
              </a:defRPr>
            </a:lvl1pPr>
          </a:lstStyle>
          <a:p>
            <a:r>
              <a:rPr lang="en-US"/>
              <a:t>Presentation</a:t>
            </a:r>
            <a:br>
              <a:rPr lang="en-US"/>
            </a:br>
            <a:r>
              <a:rPr lang="en-US"/>
              <a:t>title goes here</a:t>
            </a:r>
          </a:p>
        </p:txBody>
      </p:sp>
      <p:sp>
        <p:nvSpPr>
          <p:cNvPr id="3" name="Subtitle 2">
            <a:extLst>
              <a:ext uri="{FF2B5EF4-FFF2-40B4-BE49-F238E27FC236}">
                <a16:creationId xmlns:a16="http://schemas.microsoft.com/office/drawing/2014/main" id="{18D6FA52-BDDD-A4CC-2EB6-7315D0FFCABD}"/>
              </a:ext>
            </a:extLst>
          </p:cNvPr>
          <p:cNvSpPr>
            <a:spLocks noGrp="1"/>
          </p:cNvSpPr>
          <p:nvPr>
            <p:ph type="subTitle" idx="1" hasCustomPrompt="1"/>
          </p:nvPr>
        </p:nvSpPr>
        <p:spPr>
          <a:xfrm>
            <a:off x="603504" y="4198555"/>
            <a:ext cx="3657600" cy="215444"/>
          </a:xfrm>
        </p:spPr>
        <p:txBody>
          <a:bodyPr>
            <a:noAutofit/>
          </a:bodyPr>
          <a:lstStyle>
            <a:lvl1pPr marL="0" indent="0" algn="l">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First Last</a:t>
            </a:r>
          </a:p>
        </p:txBody>
      </p:sp>
      <p:sp>
        <p:nvSpPr>
          <p:cNvPr id="13" name="Text Placeholder 12">
            <a:extLst>
              <a:ext uri="{FF2B5EF4-FFF2-40B4-BE49-F238E27FC236}">
                <a16:creationId xmlns:a16="http://schemas.microsoft.com/office/drawing/2014/main" id="{803A9D68-8F74-784C-88FA-EDC9BEE775CA}"/>
              </a:ext>
            </a:extLst>
          </p:cNvPr>
          <p:cNvSpPr>
            <a:spLocks noGrp="1"/>
          </p:cNvSpPr>
          <p:nvPr>
            <p:ph type="body" sz="quarter" idx="10" hasCustomPrompt="1"/>
          </p:nvPr>
        </p:nvSpPr>
        <p:spPr>
          <a:xfrm>
            <a:off x="603504" y="4443984"/>
            <a:ext cx="3657600" cy="215444"/>
          </a:xfrm>
        </p:spPr>
        <p:txBody>
          <a:bodyPr>
            <a:noAutofit/>
          </a:bodyPr>
          <a:lstStyle>
            <a:lvl1pPr>
              <a:defRPr cap="all" spc="150" baseline="0"/>
            </a:lvl1pPr>
          </a:lstStyle>
          <a:p>
            <a:pPr lvl="0"/>
            <a:r>
              <a:rPr lang="en-US"/>
              <a:t>Month xx, </a:t>
            </a:r>
            <a:r>
              <a:rPr lang="en-US" err="1"/>
              <a:t>xxxx</a:t>
            </a:r>
            <a:endParaRPr lang="en-US"/>
          </a:p>
        </p:txBody>
      </p:sp>
    </p:spTree>
    <p:extLst>
      <p:ext uri="{BB962C8B-B14F-4D97-AF65-F5344CB8AC3E}">
        <p14:creationId xmlns:p14="http://schemas.microsoft.com/office/powerpoint/2010/main" val="1950271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04 Text Dark">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6A2699-6D86-4659-D799-4912355B6CE0}"/>
              </a:ext>
            </a:extLst>
          </p:cNvPr>
          <p:cNvSpPr>
            <a:spLocks noGrp="1"/>
          </p:cNvSpPr>
          <p:nvPr>
            <p:ph type="body" idx="14"/>
          </p:nvPr>
        </p:nvSpPr>
        <p:spPr>
          <a:xfrm>
            <a:off x="605121" y="3748024"/>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
        <p:nvSpPr>
          <p:cNvPr id="2" name="Title 1">
            <a:extLst>
              <a:ext uri="{FF2B5EF4-FFF2-40B4-BE49-F238E27FC236}">
                <a16:creationId xmlns:a16="http://schemas.microsoft.com/office/drawing/2014/main" id="{590FFF02-3F57-1F78-BB68-591118CE848D}"/>
              </a:ext>
            </a:extLst>
          </p:cNvPr>
          <p:cNvSpPr>
            <a:spLocks noGrp="1"/>
          </p:cNvSpPr>
          <p:nvPr>
            <p:ph type="ctrTitle" hasCustomPrompt="1"/>
          </p:nvPr>
        </p:nvSpPr>
        <p:spPr>
          <a:xfrm>
            <a:off x="603504" y="4151376"/>
            <a:ext cx="4572000" cy="1661993"/>
          </a:xfrm>
        </p:spPr>
        <p:txBody>
          <a:bodyPr anchor="t">
            <a:noAutofit/>
          </a:bodyPr>
          <a:lstStyle>
            <a:lvl1pPr algn="l">
              <a:defRPr sz="6000">
                <a:solidFill>
                  <a:schemeClr val="accent2"/>
                </a:solidFill>
              </a:defRPr>
            </a:lvl1pPr>
          </a:lstStyle>
          <a:p>
            <a:r>
              <a:rPr lang="en-US"/>
              <a:t>Section title goes here</a:t>
            </a:r>
          </a:p>
        </p:txBody>
      </p:sp>
      <p:sp>
        <p:nvSpPr>
          <p:cNvPr id="8" name="Footer Placeholder 4">
            <a:extLst>
              <a:ext uri="{FF2B5EF4-FFF2-40B4-BE49-F238E27FC236}">
                <a16:creationId xmlns:a16="http://schemas.microsoft.com/office/drawing/2014/main" id="{77BCD8A8-64A4-5C20-F77D-D01819C582D5}"/>
              </a:ext>
            </a:extLst>
          </p:cNvPr>
          <p:cNvSpPr>
            <a:spLocks noGrp="1"/>
          </p:cNvSpPr>
          <p:nvPr>
            <p:ph type="ftr" sz="quarter" idx="11"/>
          </p:nvPr>
        </p:nvSpPr>
        <p:spPr>
          <a:xfrm>
            <a:off x="605121" y="6251021"/>
            <a:ext cx="4114800" cy="123111"/>
          </a:xfrm>
        </p:spPr>
        <p:txBody>
          <a:bodyPr/>
          <a:lstStyle>
            <a:lvl1pPr>
              <a:defRPr>
                <a:solidFill>
                  <a:schemeClr val="accent2"/>
                </a:solidFill>
              </a:defRPr>
            </a:lvl1pPr>
          </a:lstStyle>
          <a:p>
            <a:r>
              <a:rPr lang="en-US"/>
              <a:t>© 2023 CFA Institute. All Rights Reserved</a:t>
            </a:r>
          </a:p>
        </p:txBody>
      </p:sp>
      <p:sp>
        <p:nvSpPr>
          <p:cNvPr id="6" name="Text Placeholder 5">
            <a:extLst>
              <a:ext uri="{FF2B5EF4-FFF2-40B4-BE49-F238E27FC236}">
                <a16:creationId xmlns:a16="http://schemas.microsoft.com/office/drawing/2014/main" id="{EB3D43F2-EAA3-73BE-D020-2B63AB088F98}"/>
              </a:ext>
            </a:extLst>
          </p:cNvPr>
          <p:cNvSpPr>
            <a:spLocks noGrp="1"/>
          </p:cNvSpPr>
          <p:nvPr>
            <p:ph type="body" sz="quarter" idx="12"/>
          </p:nvPr>
        </p:nvSpPr>
        <p:spPr>
          <a:xfrm>
            <a:off x="6096000" y="4151376"/>
            <a:ext cx="4708525" cy="1874838"/>
          </a:xfrm>
        </p:spPr>
        <p:txBody>
          <a:bodyPr>
            <a:noAutofit/>
          </a:bodyPr>
          <a:lstStyle>
            <a:lvl1pPr>
              <a:spcAft>
                <a:spcPts val="1800"/>
              </a:spcAft>
              <a:defRPr sz="1800">
                <a:solidFill>
                  <a:schemeClr val="accent2"/>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8B6CF07-364E-4D1B-66F0-CD310581E3A3}"/>
              </a:ext>
            </a:extLst>
          </p:cNvPr>
          <p:cNvSpPr>
            <a:spLocks noGrp="1"/>
          </p:cNvSpPr>
          <p:nvPr>
            <p:ph type="sldNum" sz="quarter" idx="4"/>
          </p:nvPr>
        </p:nvSpPr>
        <p:spPr>
          <a:xfrm>
            <a:off x="11353800" y="6251021"/>
            <a:ext cx="457200" cy="153888"/>
          </a:xfrm>
          <a:prstGeom prst="rect">
            <a:avLst/>
          </a:prstGeom>
        </p:spPr>
        <p:txBody>
          <a:bodyPr vert="horz" lIns="0" tIns="0" rIns="0" bIns="0" rtlCol="0" anchor="ctr">
            <a:noAutofit/>
          </a:bodyPr>
          <a:lstStyle>
            <a:lvl1pPr algn="r">
              <a:defRPr sz="1000">
                <a:solidFill>
                  <a:schemeClr val="accent2"/>
                </a:solidFill>
              </a:defRPr>
            </a:lvl1pPr>
          </a:lstStyle>
          <a:p>
            <a:fld id="{DFC37C41-61FD-5349-A192-9970B0AFE414}" type="slidenum">
              <a:rPr lang="en-US" smtClean="0"/>
              <a:pPr/>
              <a:t>‹#›</a:t>
            </a:fld>
            <a:endParaRPr lang="en-US"/>
          </a:p>
        </p:txBody>
      </p:sp>
    </p:spTree>
    <p:extLst>
      <p:ext uri="{BB962C8B-B14F-4D97-AF65-F5344CB8AC3E}">
        <p14:creationId xmlns:p14="http://schemas.microsoft.com/office/powerpoint/2010/main" val="2363081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line + Text 01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hasCustomPrompt="1"/>
          </p:nvPr>
        </p:nvSpPr>
        <p:spPr>
          <a:xfrm>
            <a:off x="605121" y="860613"/>
            <a:ext cx="6405280" cy="636494"/>
          </a:xfrm>
        </p:spPr>
        <p:txBody>
          <a:bodyPr/>
          <a:lstStyle/>
          <a:p>
            <a:r>
              <a:rPr lang="en-US"/>
              <a:t>Headline title here</a:t>
            </a:r>
          </a:p>
        </p:txBody>
      </p:sp>
      <p:sp>
        <p:nvSpPr>
          <p:cNvPr id="3" name="Content Placeholder 2">
            <a:extLst>
              <a:ext uri="{FF2B5EF4-FFF2-40B4-BE49-F238E27FC236}">
                <a16:creationId xmlns:a16="http://schemas.microsoft.com/office/drawing/2014/main" id="{20DA5327-52FE-0931-4502-EC5F5FFE49F0}"/>
              </a:ext>
            </a:extLst>
          </p:cNvPr>
          <p:cNvSpPr>
            <a:spLocks noGrp="1"/>
          </p:cNvSpPr>
          <p:nvPr>
            <p:ph idx="1" hasCustomPrompt="1"/>
          </p:nvPr>
        </p:nvSpPr>
        <p:spPr>
          <a:xfrm>
            <a:off x="605121" y="2121408"/>
            <a:ext cx="6405279" cy="3651863"/>
          </a:xfrm>
        </p:spPr>
        <p:txBody>
          <a:bodyPr>
            <a:noAutofit/>
          </a:bodyPr>
          <a:lstStyle>
            <a:lvl1pPr marL="285750" indent="-285750">
              <a:spcBef>
                <a:spcPts val="1800"/>
              </a:spcBef>
              <a:spcAft>
                <a:spcPts val="0"/>
              </a:spcAft>
              <a:buFont typeface="Arial" panose="020B0604020202020204" pitchFamily="34" charset="0"/>
              <a:buChar char="•"/>
              <a:defRPr sz="1800" b="0"/>
            </a:lvl1pPr>
            <a:lvl2pPr marL="687388" indent="-223838">
              <a:spcBef>
                <a:spcPts val="0"/>
              </a:spcBef>
              <a:spcAft>
                <a:spcPts val="0"/>
              </a:spcAft>
              <a:buFont typeface="Arial" panose="020B0604020202020204" pitchFamily="34" charset="0"/>
              <a:buChar char="•"/>
              <a:tabLst/>
              <a:defRPr sz="1800"/>
            </a:lvl2pPr>
            <a:lvl3pPr marL="687388" indent="0">
              <a:spcBef>
                <a:spcPts val="0"/>
              </a:spcBef>
              <a:spcAft>
                <a:spcPts val="0"/>
              </a:spcAft>
              <a:buNone/>
              <a:tabLst/>
              <a:defRPr sz="1800"/>
            </a:lvl3pPr>
            <a:lvl4pPr marL="687388" indent="0">
              <a:spcBef>
                <a:spcPts val="0"/>
              </a:spcBef>
              <a:spcAft>
                <a:spcPts val="0"/>
              </a:spcAft>
              <a:buNone/>
              <a:tabLst/>
              <a:defRPr sz="1600"/>
            </a:lvl4pPr>
            <a:lvl5pPr>
              <a:spcBef>
                <a:spcPts val="0"/>
              </a:spcBef>
              <a:spcAft>
                <a:spcPts val="0"/>
              </a:spcAft>
              <a:defRPr sz="1600"/>
            </a:lvl5pPr>
          </a:lstStyle>
          <a:p>
            <a:pPr lvl="0"/>
            <a:r>
              <a:rPr lang="en-US"/>
              <a:t>Topic goes here</a:t>
            </a:r>
          </a:p>
          <a:p>
            <a:pPr lvl="1"/>
            <a:r>
              <a:rPr lang="en-US"/>
              <a:t>Sub-topic goes here</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p>
            <a:fld id="{DFC37C41-61FD-5349-A192-9970B0AFE414}" type="slidenum">
              <a:rPr lang="en-US" smtClean="0"/>
              <a:t>‹#›</a:t>
            </a:fld>
            <a:endParaRPr lang="en-US"/>
          </a:p>
        </p:txBody>
      </p:sp>
      <p:sp>
        <p:nvSpPr>
          <p:cNvPr id="4" name="Text Placeholder 2">
            <a:extLst>
              <a:ext uri="{FF2B5EF4-FFF2-40B4-BE49-F238E27FC236}">
                <a16:creationId xmlns:a16="http://schemas.microsoft.com/office/drawing/2014/main" id="{E6D2811B-4F7D-1E70-1DDB-293FBB480BFD}"/>
              </a:ext>
            </a:extLst>
          </p:cNvPr>
          <p:cNvSpPr>
            <a:spLocks noGrp="1"/>
          </p:cNvSpPr>
          <p:nvPr>
            <p:ph type="body" idx="14"/>
          </p:nvPr>
        </p:nvSpPr>
        <p:spPr>
          <a:xfrm>
            <a:off x="605121" y="55875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0447894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line + Text 01 Dark">
    <p:bg>
      <p:bgPr>
        <a:solidFill>
          <a:schemeClr val="tx1"/>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37A8DA75-FB00-D9E8-94BB-23E6EDE3D2C7}"/>
              </a:ext>
            </a:extLst>
          </p:cNvPr>
          <p:cNvSpPr>
            <a:spLocks noGrp="1"/>
          </p:cNvSpPr>
          <p:nvPr>
            <p:ph type="body" idx="14"/>
          </p:nvPr>
        </p:nvSpPr>
        <p:spPr>
          <a:xfrm>
            <a:off x="605121" y="55875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
        <p:nvSpPr>
          <p:cNvPr id="2" name="Title 1">
            <a:extLst>
              <a:ext uri="{FF2B5EF4-FFF2-40B4-BE49-F238E27FC236}">
                <a16:creationId xmlns:a16="http://schemas.microsoft.com/office/drawing/2014/main" id="{886283E1-72AC-E4ED-97F4-1735827281CC}"/>
              </a:ext>
            </a:extLst>
          </p:cNvPr>
          <p:cNvSpPr>
            <a:spLocks noGrp="1"/>
          </p:cNvSpPr>
          <p:nvPr>
            <p:ph type="title" hasCustomPrompt="1"/>
          </p:nvPr>
        </p:nvSpPr>
        <p:spPr>
          <a:xfrm>
            <a:off x="605121" y="860613"/>
            <a:ext cx="6405280" cy="636494"/>
          </a:xfrm>
        </p:spPr>
        <p:txBody>
          <a:bodyPr/>
          <a:lstStyle>
            <a:lvl1pPr>
              <a:defRPr>
                <a:solidFill>
                  <a:schemeClr val="accent2"/>
                </a:solidFill>
              </a:defRPr>
            </a:lvl1pPr>
          </a:lstStyle>
          <a:p>
            <a:r>
              <a:rPr lang="en-US"/>
              <a:t>Headline title here</a:t>
            </a:r>
          </a:p>
        </p:txBody>
      </p:sp>
      <p:sp>
        <p:nvSpPr>
          <p:cNvPr id="3" name="Content Placeholder 2">
            <a:extLst>
              <a:ext uri="{FF2B5EF4-FFF2-40B4-BE49-F238E27FC236}">
                <a16:creationId xmlns:a16="http://schemas.microsoft.com/office/drawing/2014/main" id="{20DA5327-52FE-0931-4502-EC5F5FFE49F0}"/>
              </a:ext>
            </a:extLst>
          </p:cNvPr>
          <p:cNvSpPr>
            <a:spLocks noGrp="1"/>
          </p:cNvSpPr>
          <p:nvPr>
            <p:ph idx="1" hasCustomPrompt="1"/>
          </p:nvPr>
        </p:nvSpPr>
        <p:spPr>
          <a:xfrm>
            <a:off x="605121" y="2121408"/>
            <a:ext cx="6405279" cy="3651863"/>
          </a:xfrm>
        </p:spPr>
        <p:txBody>
          <a:bodyPr>
            <a:noAutofit/>
          </a:bodyPr>
          <a:lstStyle>
            <a:lvl1pPr marL="285750" indent="-285750">
              <a:spcBef>
                <a:spcPts val="1800"/>
              </a:spcBef>
              <a:spcAft>
                <a:spcPts val="0"/>
              </a:spcAft>
              <a:buFont typeface="Arial" panose="020B0604020202020204" pitchFamily="34" charset="0"/>
              <a:buChar char="•"/>
              <a:defRPr sz="1800" b="0">
                <a:solidFill>
                  <a:schemeClr val="accent2"/>
                </a:solidFill>
              </a:defRPr>
            </a:lvl1pPr>
            <a:lvl2pPr marL="687388" indent="-223838">
              <a:spcBef>
                <a:spcPts val="0"/>
              </a:spcBef>
              <a:spcAft>
                <a:spcPts val="0"/>
              </a:spcAft>
              <a:buFont typeface="Arial" panose="020B0604020202020204" pitchFamily="34" charset="0"/>
              <a:buChar char="•"/>
              <a:tabLst/>
              <a:defRPr sz="1800">
                <a:solidFill>
                  <a:schemeClr val="accent2"/>
                </a:solidFill>
              </a:defRPr>
            </a:lvl2pPr>
            <a:lvl3pPr marL="687388" indent="0">
              <a:spcBef>
                <a:spcPts val="0"/>
              </a:spcBef>
              <a:spcAft>
                <a:spcPts val="0"/>
              </a:spcAft>
              <a:buNone/>
              <a:tabLst/>
              <a:defRPr sz="1800">
                <a:solidFill>
                  <a:schemeClr val="accent2"/>
                </a:solidFill>
              </a:defRPr>
            </a:lvl3pPr>
            <a:lvl4pPr marL="687388" indent="0">
              <a:spcBef>
                <a:spcPts val="0"/>
              </a:spcBef>
              <a:spcAft>
                <a:spcPts val="0"/>
              </a:spcAft>
              <a:buNone/>
              <a:tabLst/>
              <a:defRPr sz="1600">
                <a:solidFill>
                  <a:schemeClr val="accent2"/>
                </a:solidFill>
              </a:defRPr>
            </a:lvl4pPr>
            <a:lvl5pPr>
              <a:spcBef>
                <a:spcPts val="0"/>
              </a:spcBef>
              <a:spcAft>
                <a:spcPts val="0"/>
              </a:spcAft>
              <a:defRPr sz="1600">
                <a:solidFill>
                  <a:schemeClr val="accent2"/>
                </a:solidFill>
              </a:defRPr>
            </a:lvl5pPr>
          </a:lstStyle>
          <a:p>
            <a:pPr lvl="0"/>
            <a:r>
              <a:rPr lang="en-US"/>
              <a:t>Topic goes here</a:t>
            </a:r>
          </a:p>
          <a:p>
            <a:pPr lvl="1"/>
            <a:r>
              <a:rPr lang="en-US"/>
              <a:t>Sub-topic goes here</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lvl1pPr>
              <a:defRPr>
                <a:solidFill>
                  <a:schemeClr val="accent2"/>
                </a:solidFill>
              </a:defRPr>
            </a:lvl1pPr>
          </a:lstStyle>
          <a:p>
            <a:fld id="{DFC37C41-61FD-5349-A192-9970B0AFE414}" type="slidenum">
              <a:rPr lang="en-US" smtClean="0"/>
              <a:pPr/>
              <a:t>‹#›</a:t>
            </a:fld>
            <a:endParaRPr lang="en-US"/>
          </a:p>
        </p:txBody>
      </p:sp>
    </p:spTree>
    <p:extLst>
      <p:ext uri="{BB962C8B-B14F-4D97-AF65-F5344CB8AC3E}">
        <p14:creationId xmlns:p14="http://schemas.microsoft.com/office/powerpoint/2010/main" val="535693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of Content 02 Light">
    <p:spTree>
      <p:nvGrpSpPr>
        <p:cNvPr id="1" name=""/>
        <p:cNvGrpSpPr/>
        <p:nvPr/>
      </p:nvGrpSpPr>
      <p:grpSpPr>
        <a:xfrm>
          <a:off x="0" y="0"/>
          <a:ext cx="0" cy="0"/>
          <a:chOff x="0" y="0"/>
          <a:chExt cx="0" cy="0"/>
        </a:xfrm>
      </p:grpSpPr>
      <p:pic>
        <p:nvPicPr>
          <p:cNvPr id="15" name="Picture 14" descr="A blue and white circular logo&#10;&#10;Description automatically generated">
            <a:extLst>
              <a:ext uri="{FF2B5EF4-FFF2-40B4-BE49-F238E27FC236}">
                <a16:creationId xmlns:a16="http://schemas.microsoft.com/office/drawing/2014/main" id="{AAC23BB0-ECCE-A8BF-59DE-1AC543592BFA}"/>
              </a:ext>
            </a:extLst>
          </p:cNvPr>
          <p:cNvPicPr>
            <a:picLocks noChangeAspect="1"/>
          </p:cNvPicPr>
          <p:nvPr userDrawn="1"/>
        </p:nvPicPr>
        <p:blipFill rotWithShape="1">
          <a:blip r:embed="rId2"/>
          <a:srcRect l="2757" t="33493" r="32527" b="570"/>
          <a:stretch/>
        </p:blipFill>
        <p:spPr>
          <a:xfrm>
            <a:off x="6857905" y="0"/>
            <a:ext cx="5334096" cy="5434690"/>
          </a:xfrm>
          <a:prstGeom prst="rect">
            <a:avLst/>
          </a:prstGeom>
        </p:spPr>
      </p:pic>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1" y="1060704"/>
            <a:ext cx="6414244" cy="636494"/>
          </a:xfrm>
        </p:spPr>
        <p:txBody>
          <a:bodyPr/>
          <a:lstStyle>
            <a:lvl1pPr>
              <a:defRPr sz="4400"/>
            </a:lvl1pPr>
          </a:lstStyle>
          <a:p>
            <a:r>
              <a:rPr lang="en-US"/>
              <a:t>Click to edit Master title style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p>
            <a:fld id="{DFC37C41-61FD-5349-A192-9970B0AFE414}" type="slidenum">
              <a:rPr lang="en-US" smtClean="0"/>
              <a:t>‹#›</a:t>
            </a:fld>
            <a:endParaRPr lang="en-US"/>
          </a:p>
        </p:txBody>
      </p:sp>
      <p:sp>
        <p:nvSpPr>
          <p:cNvPr id="3" name="Content Placeholder 2">
            <a:extLst>
              <a:ext uri="{FF2B5EF4-FFF2-40B4-BE49-F238E27FC236}">
                <a16:creationId xmlns:a16="http://schemas.microsoft.com/office/drawing/2014/main" id="{31EFFB91-635F-A1DD-2023-B4E4F9D51502}"/>
              </a:ext>
            </a:extLst>
          </p:cNvPr>
          <p:cNvSpPr>
            <a:spLocks noGrp="1"/>
          </p:cNvSpPr>
          <p:nvPr>
            <p:ph idx="1" hasCustomPrompt="1"/>
          </p:nvPr>
        </p:nvSpPr>
        <p:spPr>
          <a:xfrm>
            <a:off x="605121" y="2569465"/>
            <a:ext cx="6405279" cy="3383280"/>
          </a:xfrm>
        </p:spPr>
        <p:txBody>
          <a:bodyPr>
            <a:noAutofit/>
          </a:bodyPr>
          <a:lstStyle>
            <a:lvl1pPr marL="0" indent="0">
              <a:spcBef>
                <a:spcPts val="0"/>
              </a:spcBef>
              <a:spcAft>
                <a:spcPts val="1500"/>
              </a:spcAft>
              <a:buFont typeface="Arial" panose="020B0604020202020204" pitchFamily="34" charset="0"/>
              <a:buNone/>
              <a:defRPr sz="1800" b="0"/>
            </a:lvl1pPr>
            <a:lvl2pPr marL="687388" indent="-223838">
              <a:spcBef>
                <a:spcPts val="0"/>
              </a:spcBef>
              <a:spcAft>
                <a:spcPts val="0"/>
              </a:spcAft>
              <a:buFont typeface="Arial" panose="020B0604020202020204" pitchFamily="34" charset="0"/>
              <a:buChar char="•"/>
              <a:tabLst/>
              <a:defRPr sz="1800"/>
            </a:lvl2pPr>
            <a:lvl3pPr marL="687388" indent="0">
              <a:spcBef>
                <a:spcPts val="0"/>
              </a:spcBef>
              <a:spcAft>
                <a:spcPts val="0"/>
              </a:spcAft>
              <a:buNone/>
              <a:tabLst/>
              <a:defRPr sz="1800"/>
            </a:lvl3pPr>
            <a:lvl4pPr marL="687388" indent="0">
              <a:spcBef>
                <a:spcPts val="0"/>
              </a:spcBef>
              <a:spcAft>
                <a:spcPts val="0"/>
              </a:spcAft>
              <a:buNone/>
              <a:tabLst/>
              <a:defRPr sz="1600"/>
            </a:lvl4pPr>
            <a:lvl5pPr>
              <a:spcBef>
                <a:spcPts val="0"/>
              </a:spcBef>
              <a:spcAft>
                <a:spcPts val="0"/>
              </a:spcAft>
              <a:defRPr sz="1600"/>
            </a:lvl5pPr>
          </a:lstStyle>
          <a:p>
            <a:pPr lvl="0"/>
            <a:r>
              <a:rPr lang="en-US"/>
              <a:t>Insert table chart</a:t>
            </a:r>
          </a:p>
        </p:txBody>
      </p:sp>
    </p:spTree>
    <p:extLst>
      <p:ext uri="{BB962C8B-B14F-4D97-AF65-F5344CB8AC3E}">
        <p14:creationId xmlns:p14="http://schemas.microsoft.com/office/powerpoint/2010/main" val="2733458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able of Content 02 Dar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1" y="1060704"/>
            <a:ext cx="6414244" cy="636494"/>
          </a:xfrm>
        </p:spPr>
        <p:txBody>
          <a:bodyPr/>
          <a:lstStyle>
            <a:lvl1pPr>
              <a:defRPr sz="4400">
                <a:solidFill>
                  <a:schemeClr val="accent2"/>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lvl1pPr>
              <a:defRPr>
                <a:solidFill>
                  <a:schemeClr val="accent2"/>
                </a:solidFill>
              </a:defRPr>
            </a:lvl1pPr>
          </a:lstStyle>
          <a:p>
            <a:fld id="{DFC37C41-61FD-5349-A192-9970B0AFE414}" type="slidenum">
              <a:rPr lang="en-US" smtClean="0"/>
              <a:pPr/>
              <a:t>‹#›</a:t>
            </a:fld>
            <a:endParaRPr lang="en-US"/>
          </a:p>
        </p:txBody>
      </p:sp>
      <p:pic>
        <p:nvPicPr>
          <p:cNvPr id="7" name="Picture 6" descr="A blue and white circular logo&#10;&#10;Description automatically generated">
            <a:extLst>
              <a:ext uri="{FF2B5EF4-FFF2-40B4-BE49-F238E27FC236}">
                <a16:creationId xmlns:a16="http://schemas.microsoft.com/office/drawing/2014/main" id="{F73C4CF6-3813-0C7F-6995-9DFCC05C2DAD}"/>
              </a:ext>
            </a:extLst>
          </p:cNvPr>
          <p:cNvPicPr>
            <a:picLocks noChangeAspect="1"/>
          </p:cNvPicPr>
          <p:nvPr userDrawn="1"/>
        </p:nvPicPr>
        <p:blipFill rotWithShape="1">
          <a:blip r:embed="rId2"/>
          <a:srcRect l="2757" t="33493" r="32527" b="570"/>
          <a:stretch/>
        </p:blipFill>
        <p:spPr>
          <a:xfrm>
            <a:off x="6857905" y="0"/>
            <a:ext cx="5334096" cy="5434690"/>
          </a:xfrm>
          <a:prstGeom prst="rect">
            <a:avLst/>
          </a:prstGeom>
        </p:spPr>
      </p:pic>
      <p:sp>
        <p:nvSpPr>
          <p:cNvPr id="8" name="Content Placeholder 2">
            <a:extLst>
              <a:ext uri="{FF2B5EF4-FFF2-40B4-BE49-F238E27FC236}">
                <a16:creationId xmlns:a16="http://schemas.microsoft.com/office/drawing/2014/main" id="{6F108A92-B4AA-DC22-DDB0-4A72F0B9A843}"/>
              </a:ext>
            </a:extLst>
          </p:cNvPr>
          <p:cNvSpPr>
            <a:spLocks noGrp="1"/>
          </p:cNvSpPr>
          <p:nvPr>
            <p:ph idx="1" hasCustomPrompt="1"/>
          </p:nvPr>
        </p:nvSpPr>
        <p:spPr>
          <a:xfrm>
            <a:off x="605121" y="2569465"/>
            <a:ext cx="6405279" cy="3383280"/>
          </a:xfrm>
        </p:spPr>
        <p:txBody>
          <a:bodyPr>
            <a:noAutofit/>
          </a:bodyPr>
          <a:lstStyle>
            <a:lvl1pPr marL="0" indent="0">
              <a:spcBef>
                <a:spcPts val="0"/>
              </a:spcBef>
              <a:spcAft>
                <a:spcPts val="1500"/>
              </a:spcAft>
              <a:buFont typeface="Arial" panose="020B0604020202020204" pitchFamily="34" charset="0"/>
              <a:buNone/>
              <a:defRPr sz="1800" b="0">
                <a:solidFill>
                  <a:schemeClr val="accent2"/>
                </a:solidFill>
              </a:defRPr>
            </a:lvl1pPr>
            <a:lvl2pPr marL="687388" indent="-223838">
              <a:spcBef>
                <a:spcPts val="0"/>
              </a:spcBef>
              <a:spcAft>
                <a:spcPts val="0"/>
              </a:spcAft>
              <a:buFont typeface="Arial" panose="020B0604020202020204" pitchFamily="34" charset="0"/>
              <a:buChar char="•"/>
              <a:tabLst/>
              <a:defRPr sz="1800">
                <a:solidFill>
                  <a:schemeClr val="accent2"/>
                </a:solidFill>
              </a:defRPr>
            </a:lvl2pPr>
            <a:lvl3pPr marL="687388" indent="0">
              <a:spcBef>
                <a:spcPts val="0"/>
              </a:spcBef>
              <a:spcAft>
                <a:spcPts val="0"/>
              </a:spcAft>
              <a:buNone/>
              <a:tabLst/>
              <a:defRPr sz="1800">
                <a:solidFill>
                  <a:schemeClr val="accent2"/>
                </a:solidFill>
              </a:defRPr>
            </a:lvl3pPr>
            <a:lvl4pPr marL="687388" indent="0">
              <a:spcBef>
                <a:spcPts val="0"/>
              </a:spcBef>
              <a:spcAft>
                <a:spcPts val="0"/>
              </a:spcAft>
              <a:buNone/>
              <a:tabLst/>
              <a:defRPr sz="1600">
                <a:solidFill>
                  <a:schemeClr val="accent2"/>
                </a:solidFill>
              </a:defRPr>
            </a:lvl4pPr>
            <a:lvl5pPr>
              <a:spcBef>
                <a:spcPts val="0"/>
              </a:spcBef>
              <a:spcAft>
                <a:spcPts val="0"/>
              </a:spcAft>
              <a:defRPr sz="1600">
                <a:solidFill>
                  <a:schemeClr val="accent2"/>
                </a:solidFill>
              </a:defRPr>
            </a:lvl5pPr>
          </a:lstStyle>
          <a:p>
            <a:pPr lvl="0"/>
            <a:r>
              <a:rPr lang="en-US"/>
              <a:t>Insert table chart</a:t>
            </a:r>
          </a:p>
        </p:txBody>
      </p:sp>
    </p:spTree>
    <p:extLst>
      <p:ext uri="{BB962C8B-B14F-4D97-AF65-F5344CB8AC3E}">
        <p14:creationId xmlns:p14="http://schemas.microsoft.com/office/powerpoint/2010/main" val="29876113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able of Content 02 Light">
    <p:spTree>
      <p:nvGrpSpPr>
        <p:cNvPr id="1" name=""/>
        <p:cNvGrpSpPr/>
        <p:nvPr/>
      </p:nvGrpSpPr>
      <p:grpSpPr>
        <a:xfrm>
          <a:off x="0" y="0"/>
          <a:ext cx="0" cy="0"/>
          <a:chOff x="0" y="0"/>
          <a:chExt cx="0" cy="0"/>
        </a:xfrm>
      </p:grpSpPr>
      <p:pic>
        <p:nvPicPr>
          <p:cNvPr id="15" name="Picture 14" descr="A blue and white circular logo&#10;&#10;Description automatically generated">
            <a:extLst>
              <a:ext uri="{FF2B5EF4-FFF2-40B4-BE49-F238E27FC236}">
                <a16:creationId xmlns:a16="http://schemas.microsoft.com/office/drawing/2014/main" id="{AAC23BB0-ECCE-A8BF-59DE-1AC543592BFA}"/>
              </a:ext>
            </a:extLst>
          </p:cNvPr>
          <p:cNvPicPr>
            <a:picLocks noChangeAspect="1"/>
          </p:cNvPicPr>
          <p:nvPr userDrawn="1"/>
        </p:nvPicPr>
        <p:blipFill rotWithShape="1">
          <a:blip r:embed="rId2"/>
          <a:srcRect l="2757" t="33493" r="32527" b="570"/>
          <a:stretch/>
        </p:blipFill>
        <p:spPr>
          <a:xfrm>
            <a:off x="6857905" y="0"/>
            <a:ext cx="5334096" cy="5434690"/>
          </a:xfrm>
          <a:prstGeom prst="rect">
            <a:avLst/>
          </a:prstGeom>
        </p:spPr>
      </p:pic>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1" y="1060704"/>
            <a:ext cx="6414244" cy="636494"/>
          </a:xfrm>
        </p:spPr>
        <p:txBody>
          <a:bodyPr/>
          <a:lstStyle>
            <a:lvl1pPr>
              <a:defRPr sz="4400"/>
            </a:lvl1pPr>
          </a:lstStyle>
          <a:p>
            <a:r>
              <a:rPr lang="en-US"/>
              <a:t>Click to edit Master title style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p>
            <a:fld id="{DFC37C41-61FD-5349-A192-9970B0AFE414}" type="slidenum">
              <a:rPr lang="en-US" smtClean="0"/>
              <a:t>‹#›</a:t>
            </a:fld>
            <a:endParaRPr lang="en-US"/>
          </a:p>
        </p:txBody>
      </p:sp>
      <p:sp>
        <p:nvSpPr>
          <p:cNvPr id="3" name="Content Placeholder 2">
            <a:extLst>
              <a:ext uri="{FF2B5EF4-FFF2-40B4-BE49-F238E27FC236}">
                <a16:creationId xmlns:a16="http://schemas.microsoft.com/office/drawing/2014/main" id="{31EFFB91-635F-A1DD-2023-B4E4F9D51502}"/>
              </a:ext>
            </a:extLst>
          </p:cNvPr>
          <p:cNvSpPr>
            <a:spLocks noGrp="1"/>
          </p:cNvSpPr>
          <p:nvPr>
            <p:ph idx="1" hasCustomPrompt="1"/>
          </p:nvPr>
        </p:nvSpPr>
        <p:spPr>
          <a:xfrm>
            <a:off x="605121" y="2295144"/>
            <a:ext cx="6405279" cy="3383280"/>
          </a:xfrm>
        </p:spPr>
        <p:txBody>
          <a:bodyPr>
            <a:noAutofit/>
          </a:bodyPr>
          <a:lstStyle>
            <a:lvl1pPr marL="285750" indent="-285750">
              <a:spcBef>
                <a:spcPts val="1800"/>
              </a:spcBef>
              <a:spcAft>
                <a:spcPts val="0"/>
              </a:spcAft>
              <a:buFont typeface="Arial" panose="020B0604020202020204" pitchFamily="34" charset="0"/>
              <a:buChar char="•"/>
              <a:defRPr sz="1800" b="0"/>
            </a:lvl1pPr>
            <a:lvl2pPr marL="687388" indent="-223838">
              <a:spcBef>
                <a:spcPts val="0"/>
              </a:spcBef>
              <a:spcAft>
                <a:spcPts val="0"/>
              </a:spcAft>
              <a:buFont typeface="Arial" panose="020B0604020202020204" pitchFamily="34" charset="0"/>
              <a:buChar char="•"/>
              <a:tabLst/>
              <a:defRPr sz="1800"/>
            </a:lvl2pPr>
            <a:lvl3pPr marL="687388" indent="0">
              <a:spcBef>
                <a:spcPts val="0"/>
              </a:spcBef>
              <a:spcAft>
                <a:spcPts val="0"/>
              </a:spcAft>
              <a:buNone/>
              <a:tabLst/>
              <a:defRPr sz="1800"/>
            </a:lvl3pPr>
            <a:lvl4pPr marL="687388" indent="0">
              <a:spcBef>
                <a:spcPts val="0"/>
              </a:spcBef>
              <a:spcAft>
                <a:spcPts val="0"/>
              </a:spcAft>
              <a:buNone/>
              <a:tabLst/>
              <a:defRPr sz="1600"/>
            </a:lvl4pPr>
            <a:lvl5pPr>
              <a:spcBef>
                <a:spcPts val="0"/>
              </a:spcBef>
              <a:spcAft>
                <a:spcPts val="0"/>
              </a:spcAft>
              <a:defRPr sz="1600"/>
            </a:lvl5pPr>
          </a:lstStyle>
          <a:p>
            <a:pPr lvl="0"/>
            <a:r>
              <a:rPr lang="en-US"/>
              <a:t>Topic goes here</a:t>
            </a:r>
          </a:p>
          <a:p>
            <a:pPr lvl="1"/>
            <a:r>
              <a:rPr lang="en-US"/>
              <a:t>Sub-topic goes here</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27419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7_Table of Content 02 Dar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1" y="1060704"/>
            <a:ext cx="6414244" cy="636494"/>
          </a:xfrm>
        </p:spPr>
        <p:txBody>
          <a:bodyPr/>
          <a:lstStyle>
            <a:lvl1pPr>
              <a:defRPr sz="4400">
                <a:solidFill>
                  <a:schemeClr val="accent2"/>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lvl1pPr>
              <a:defRPr>
                <a:solidFill>
                  <a:schemeClr val="accent2"/>
                </a:solidFill>
              </a:defRPr>
            </a:lvl1pPr>
          </a:lstStyle>
          <a:p>
            <a:fld id="{DFC37C41-61FD-5349-A192-9970B0AFE414}" type="slidenum">
              <a:rPr lang="en-US" smtClean="0"/>
              <a:pPr/>
              <a:t>‹#›</a:t>
            </a:fld>
            <a:endParaRPr lang="en-US"/>
          </a:p>
        </p:txBody>
      </p:sp>
      <p:pic>
        <p:nvPicPr>
          <p:cNvPr id="7" name="Picture 6" descr="A blue and white circular logo&#10;&#10;Description automatically generated">
            <a:extLst>
              <a:ext uri="{FF2B5EF4-FFF2-40B4-BE49-F238E27FC236}">
                <a16:creationId xmlns:a16="http://schemas.microsoft.com/office/drawing/2014/main" id="{F73C4CF6-3813-0C7F-6995-9DFCC05C2DAD}"/>
              </a:ext>
            </a:extLst>
          </p:cNvPr>
          <p:cNvPicPr>
            <a:picLocks noChangeAspect="1"/>
          </p:cNvPicPr>
          <p:nvPr userDrawn="1"/>
        </p:nvPicPr>
        <p:blipFill rotWithShape="1">
          <a:blip r:embed="rId2"/>
          <a:srcRect l="2757" t="33493" r="32527" b="570"/>
          <a:stretch/>
        </p:blipFill>
        <p:spPr>
          <a:xfrm>
            <a:off x="6857905" y="0"/>
            <a:ext cx="5334096" cy="5434690"/>
          </a:xfrm>
          <a:prstGeom prst="rect">
            <a:avLst/>
          </a:prstGeom>
        </p:spPr>
      </p:pic>
      <p:sp>
        <p:nvSpPr>
          <p:cNvPr id="8" name="Content Placeholder 2">
            <a:extLst>
              <a:ext uri="{FF2B5EF4-FFF2-40B4-BE49-F238E27FC236}">
                <a16:creationId xmlns:a16="http://schemas.microsoft.com/office/drawing/2014/main" id="{6F108A92-B4AA-DC22-DDB0-4A72F0B9A843}"/>
              </a:ext>
            </a:extLst>
          </p:cNvPr>
          <p:cNvSpPr>
            <a:spLocks noGrp="1"/>
          </p:cNvSpPr>
          <p:nvPr>
            <p:ph idx="1" hasCustomPrompt="1"/>
          </p:nvPr>
        </p:nvSpPr>
        <p:spPr>
          <a:xfrm>
            <a:off x="605121" y="2295144"/>
            <a:ext cx="6405279" cy="3383280"/>
          </a:xfrm>
        </p:spPr>
        <p:txBody>
          <a:bodyPr>
            <a:noAutofit/>
          </a:bodyPr>
          <a:lstStyle>
            <a:lvl1pPr marL="285750" indent="-285750">
              <a:spcBef>
                <a:spcPts val="1800"/>
              </a:spcBef>
              <a:spcAft>
                <a:spcPts val="0"/>
              </a:spcAft>
              <a:buFont typeface="Arial" panose="020B0604020202020204" pitchFamily="34" charset="0"/>
              <a:buChar char="•"/>
              <a:defRPr sz="1800" b="0">
                <a:solidFill>
                  <a:schemeClr val="accent2"/>
                </a:solidFill>
              </a:defRPr>
            </a:lvl1pPr>
            <a:lvl2pPr marL="687388" indent="-223838">
              <a:spcBef>
                <a:spcPts val="0"/>
              </a:spcBef>
              <a:spcAft>
                <a:spcPts val="0"/>
              </a:spcAft>
              <a:buFont typeface="Arial" panose="020B0604020202020204" pitchFamily="34" charset="0"/>
              <a:buChar char="•"/>
              <a:tabLst/>
              <a:defRPr sz="1800">
                <a:solidFill>
                  <a:schemeClr val="accent2"/>
                </a:solidFill>
              </a:defRPr>
            </a:lvl2pPr>
            <a:lvl3pPr marL="687388" indent="0">
              <a:spcBef>
                <a:spcPts val="0"/>
              </a:spcBef>
              <a:spcAft>
                <a:spcPts val="0"/>
              </a:spcAft>
              <a:buNone/>
              <a:tabLst/>
              <a:defRPr sz="1800">
                <a:solidFill>
                  <a:schemeClr val="accent2"/>
                </a:solidFill>
              </a:defRPr>
            </a:lvl3pPr>
            <a:lvl4pPr marL="687388" indent="0">
              <a:spcBef>
                <a:spcPts val="0"/>
              </a:spcBef>
              <a:spcAft>
                <a:spcPts val="0"/>
              </a:spcAft>
              <a:buNone/>
              <a:tabLst/>
              <a:defRPr sz="1600">
                <a:solidFill>
                  <a:schemeClr val="accent2"/>
                </a:solidFill>
              </a:defRPr>
            </a:lvl4pPr>
            <a:lvl5pPr>
              <a:spcBef>
                <a:spcPts val="0"/>
              </a:spcBef>
              <a:spcAft>
                <a:spcPts val="0"/>
              </a:spcAft>
              <a:defRPr sz="1600">
                <a:solidFill>
                  <a:schemeClr val="accent2"/>
                </a:solidFill>
              </a:defRPr>
            </a:lvl5pPr>
          </a:lstStyle>
          <a:p>
            <a:pPr lvl="0"/>
            <a:r>
              <a:rPr lang="en-US"/>
              <a:t>Topic goes here</a:t>
            </a:r>
          </a:p>
          <a:p>
            <a:pPr lvl="1"/>
            <a:r>
              <a:rPr lang="en-US"/>
              <a:t>Sub-topic goes here</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77164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hasCustomPrompt="1"/>
          </p:nvPr>
        </p:nvSpPr>
        <p:spPr>
          <a:xfrm>
            <a:off x="605121" y="1060704"/>
            <a:ext cx="6405280" cy="636494"/>
          </a:xfrm>
        </p:spPr>
        <p:txBody>
          <a:bodyPr/>
          <a:lstStyle>
            <a:lvl1pPr>
              <a:defRPr sz="4400"/>
            </a:lvl1pPr>
          </a:lstStyle>
          <a:p>
            <a:r>
              <a:rPr lang="en-US"/>
              <a:t>Content</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p>
            <a:fld id="{DFC37C41-61FD-5349-A192-9970B0AFE414}" type="slidenum">
              <a:rPr lang="en-US" smtClean="0"/>
              <a:t>‹#›</a:t>
            </a:fld>
            <a:endParaRPr lang="en-US"/>
          </a:p>
        </p:txBody>
      </p:sp>
      <p:sp>
        <p:nvSpPr>
          <p:cNvPr id="11" name="Text Placeholder 10">
            <a:extLst>
              <a:ext uri="{FF2B5EF4-FFF2-40B4-BE49-F238E27FC236}">
                <a16:creationId xmlns:a16="http://schemas.microsoft.com/office/drawing/2014/main" id="{7958B4A9-FF0E-5E01-939D-8B8963B5E1F5}"/>
              </a:ext>
            </a:extLst>
          </p:cNvPr>
          <p:cNvSpPr>
            <a:spLocks noGrp="1"/>
          </p:cNvSpPr>
          <p:nvPr>
            <p:ph type="body" sz="quarter" idx="19"/>
          </p:nvPr>
        </p:nvSpPr>
        <p:spPr>
          <a:xfrm>
            <a:off x="605121" y="2136775"/>
            <a:ext cx="2369433" cy="3679825"/>
          </a:xfrm>
        </p:spPr>
        <p:txBody>
          <a:bodyPr/>
          <a:lstStyle>
            <a:lvl1pPr>
              <a:defRPr sz="1200" b="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B574EBD5-A878-C2F7-1B98-414683D3EA30}"/>
              </a:ext>
            </a:extLst>
          </p:cNvPr>
          <p:cNvSpPr>
            <a:spLocks noGrp="1"/>
          </p:cNvSpPr>
          <p:nvPr>
            <p:ph idx="13" hasCustomPrompt="1"/>
          </p:nvPr>
        </p:nvSpPr>
        <p:spPr>
          <a:xfrm>
            <a:off x="3352800" y="2590800"/>
            <a:ext cx="2286000" cy="3200400"/>
          </a:xfrm>
        </p:spPr>
        <p:txBody>
          <a:bodyPr/>
          <a:lstStyle>
            <a:lvl1pPr>
              <a:defRPr sz="1200" b="0"/>
            </a:lvl1pPr>
            <a:lvl2pPr>
              <a:defRPr sz="1100"/>
            </a:lvl2pPr>
            <a:lvl3pPr>
              <a:defRPr sz="1100"/>
            </a:lvl3pPr>
            <a:lvl4pPr>
              <a:defRPr sz="1100"/>
            </a:lvl4pPr>
            <a:lvl5pPr>
              <a:defRPr sz="1100"/>
            </a:lvl5pPr>
          </a:lstStyle>
          <a:p>
            <a:pPr lvl="0"/>
            <a:r>
              <a:rPr lang="en-US"/>
              <a:t>Add table</a:t>
            </a:r>
          </a:p>
        </p:txBody>
      </p:sp>
      <p:sp>
        <p:nvSpPr>
          <p:cNvPr id="7" name="Content Placeholder 2">
            <a:extLst>
              <a:ext uri="{FF2B5EF4-FFF2-40B4-BE49-F238E27FC236}">
                <a16:creationId xmlns:a16="http://schemas.microsoft.com/office/drawing/2014/main" id="{09485D06-7DBB-D860-135D-3968C2AE3B32}"/>
              </a:ext>
            </a:extLst>
          </p:cNvPr>
          <p:cNvSpPr>
            <a:spLocks noGrp="1"/>
          </p:cNvSpPr>
          <p:nvPr>
            <p:ph idx="14" hasCustomPrompt="1"/>
          </p:nvPr>
        </p:nvSpPr>
        <p:spPr>
          <a:xfrm>
            <a:off x="6096000" y="2590800"/>
            <a:ext cx="2286000" cy="3200400"/>
          </a:xfrm>
        </p:spPr>
        <p:txBody>
          <a:bodyPr/>
          <a:lstStyle>
            <a:lvl1pPr>
              <a:defRPr sz="1200" b="0"/>
            </a:lvl1pPr>
            <a:lvl2pPr>
              <a:defRPr sz="1100"/>
            </a:lvl2pPr>
            <a:lvl3pPr>
              <a:defRPr sz="1100"/>
            </a:lvl3pPr>
            <a:lvl4pPr>
              <a:defRPr sz="1100"/>
            </a:lvl4pPr>
            <a:lvl5pPr>
              <a:defRPr sz="1100"/>
            </a:lvl5pPr>
          </a:lstStyle>
          <a:p>
            <a:pPr marL="0" marR="0" lvl="0" indent="0" algn="l" defTabSz="914400" rtl="0" eaLnBrk="1" fontAlgn="auto" latinLnBrk="0" hangingPunct="1">
              <a:lnSpc>
                <a:spcPct val="100000"/>
              </a:lnSpc>
              <a:spcBef>
                <a:spcPts val="1400"/>
              </a:spcBef>
              <a:spcAft>
                <a:spcPts val="0"/>
              </a:spcAft>
              <a:buClrTx/>
              <a:buSzTx/>
              <a:buFont typeface="Arial" panose="020B0604020202020204" pitchFamily="34" charset="0"/>
              <a:buNone/>
              <a:tabLst/>
              <a:defRPr/>
            </a:pPr>
            <a:r>
              <a:rPr lang="en-US"/>
              <a:t>Add table</a:t>
            </a:r>
          </a:p>
        </p:txBody>
      </p:sp>
      <p:sp>
        <p:nvSpPr>
          <p:cNvPr id="8" name="Content Placeholder 2">
            <a:extLst>
              <a:ext uri="{FF2B5EF4-FFF2-40B4-BE49-F238E27FC236}">
                <a16:creationId xmlns:a16="http://schemas.microsoft.com/office/drawing/2014/main" id="{C7816DC8-948A-4D9A-86B8-AA36E000F308}"/>
              </a:ext>
            </a:extLst>
          </p:cNvPr>
          <p:cNvSpPr>
            <a:spLocks noGrp="1"/>
          </p:cNvSpPr>
          <p:nvPr>
            <p:ph idx="15" hasCustomPrompt="1"/>
          </p:nvPr>
        </p:nvSpPr>
        <p:spPr>
          <a:xfrm>
            <a:off x="8839200" y="2590800"/>
            <a:ext cx="2286000" cy="3200400"/>
          </a:xfrm>
        </p:spPr>
        <p:txBody>
          <a:bodyPr/>
          <a:lstStyle>
            <a:lvl1pPr>
              <a:defRPr sz="1200" b="0"/>
            </a:lvl1pPr>
            <a:lvl2pPr>
              <a:defRPr sz="1100"/>
            </a:lvl2pPr>
            <a:lvl3pPr>
              <a:defRPr sz="1100"/>
            </a:lvl3pPr>
            <a:lvl4pPr>
              <a:defRPr sz="1100"/>
            </a:lvl4pPr>
            <a:lvl5pPr>
              <a:defRPr sz="1100"/>
            </a:lvl5pPr>
          </a:lstStyle>
          <a:p>
            <a:pPr marL="0" marR="0" lvl="0" indent="0" algn="l" defTabSz="914400" rtl="0" eaLnBrk="1" fontAlgn="auto" latinLnBrk="0" hangingPunct="1">
              <a:lnSpc>
                <a:spcPct val="100000"/>
              </a:lnSpc>
              <a:spcBef>
                <a:spcPts val="1400"/>
              </a:spcBef>
              <a:spcAft>
                <a:spcPts val="0"/>
              </a:spcAft>
              <a:buClrTx/>
              <a:buSzTx/>
              <a:buFont typeface="Arial" panose="020B0604020202020204" pitchFamily="34" charset="0"/>
              <a:buNone/>
              <a:tabLst/>
              <a:defRPr/>
            </a:pPr>
            <a:r>
              <a:rPr lang="en-US"/>
              <a:t>Add table</a:t>
            </a:r>
          </a:p>
        </p:txBody>
      </p:sp>
      <p:sp>
        <p:nvSpPr>
          <p:cNvPr id="14" name="Text Placeholder 2">
            <a:extLst>
              <a:ext uri="{FF2B5EF4-FFF2-40B4-BE49-F238E27FC236}">
                <a16:creationId xmlns:a16="http://schemas.microsoft.com/office/drawing/2014/main" id="{F5F0BA6F-6DE8-E572-EE40-3F4DD00FCE86}"/>
              </a:ext>
            </a:extLst>
          </p:cNvPr>
          <p:cNvSpPr>
            <a:spLocks noGrp="1"/>
          </p:cNvSpPr>
          <p:nvPr>
            <p:ph type="body" idx="16" hasCustomPrompt="1"/>
          </p:nvPr>
        </p:nvSpPr>
        <p:spPr>
          <a:xfrm>
            <a:off x="3352800" y="1938528"/>
            <a:ext cx="2286000" cy="500719"/>
          </a:xfrm>
        </p:spPr>
        <p:txBody>
          <a:bodyPr anchor="t">
            <a:noAutofit/>
          </a:bodyPr>
          <a:lstStyle>
            <a:lvl1pPr marL="0" indent="0">
              <a:buNone/>
              <a:defRPr sz="2400" b="0" i="0">
                <a:solidFill>
                  <a:schemeClr val="accent1"/>
                </a:solidFill>
                <a:latin typeface="Flecha S Medium" panose="02050703060505060204" pitchFamily="18"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z="2400">
                <a:solidFill>
                  <a:schemeClr val="accent1"/>
                </a:solidFill>
                <a:latin typeface="Georgia" panose="02040502050405020303" pitchFamily="18" charset="0"/>
              </a:rPr>
              <a:t>Topic title here</a:t>
            </a:r>
          </a:p>
        </p:txBody>
      </p:sp>
      <p:sp>
        <p:nvSpPr>
          <p:cNvPr id="15" name="Text Placeholder 2">
            <a:extLst>
              <a:ext uri="{FF2B5EF4-FFF2-40B4-BE49-F238E27FC236}">
                <a16:creationId xmlns:a16="http://schemas.microsoft.com/office/drawing/2014/main" id="{848B2648-EFDC-4E85-ADA6-3BF0253AB327}"/>
              </a:ext>
            </a:extLst>
          </p:cNvPr>
          <p:cNvSpPr>
            <a:spLocks noGrp="1"/>
          </p:cNvSpPr>
          <p:nvPr>
            <p:ph type="body" idx="17" hasCustomPrompt="1"/>
          </p:nvPr>
        </p:nvSpPr>
        <p:spPr>
          <a:xfrm>
            <a:off x="6096000" y="1938528"/>
            <a:ext cx="2286000" cy="500719"/>
          </a:xfrm>
        </p:spPr>
        <p:txBody>
          <a:bodyPr anchor="t">
            <a:noAutofit/>
          </a:bodyPr>
          <a:lstStyle>
            <a:lvl1pPr marL="0" indent="0">
              <a:buNone/>
              <a:defRPr sz="2400" b="0" i="0">
                <a:solidFill>
                  <a:schemeClr val="accent1"/>
                </a:solidFill>
                <a:latin typeface="Flecha S Medium" panose="02050703060505060204" pitchFamily="18"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z="2400">
                <a:solidFill>
                  <a:schemeClr val="accent1"/>
                </a:solidFill>
                <a:latin typeface="Georgia" panose="02040502050405020303" pitchFamily="18" charset="0"/>
              </a:rPr>
              <a:t>Topic title here</a:t>
            </a:r>
          </a:p>
        </p:txBody>
      </p:sp>
      <p:sp>
        <p:nvSpPr>
          <p:cNvPr id="16" name="Text Placeholder 2">
            <a:extLst>
              <a:ext uri="{FF2B5EF4-FFF2-40B4-BE49-F238E27FC236}">
                <a16:creationId xmlns:a16="http://schemas.microsoft.com/office/drawing/2014/main" id="{682951DA-E01F-A040-D2B9-A2E4C8F21F31}"/>
              </a:ext>
            </a:extLst>
          </p:cNvPr>
          <p:cNvSpPr>
            <a:spLocks noGrp="1"/>
          </p:cNvSpPr>
          <p:nvPr>
            <p:ph type="body" idx="18" hasCustomPrompt="1"/>
          </p:nvPr>
        </p:nvSpPr>
        <p:spPr>
          <a:xfrm>
            <a:off x="8839200" y="1938528"/>
            <a:ext cx="2286000" cy="500719"/>
          </a:xfrm>
        </p:spPr>
        <p:txBody>
          <a:bodyPr anchor="t">
            <a:noAutofit/>
          </a:bodyPr>
          <a:lstStyle>
            <a:lvl1pPr marL="0" indent="0">
              <a:buNone/>
              <a:defRPr sz="2400" b="0" i="0">
                <a:solidFill>
                  <a:schemeClr val="accent1"/>
                </a:solidFill>
                <a:latin typeface="Flecha S Medium" panose="02050703060505060204" pitchFamily="18"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z="2400">
                <a:solidFill>
                  <a:schemeClr val="accent1"/>
                </a:solidFill>
                <a:latin typeface="Georgia" panose="02040502050405020303" pitchFamily="18" charset="0"/>
              </a:rPr>
              <a:t>Topic title here</a:t>
            </a:r>
          </a:p>
        </p:txBody>
      </p:sp>
    </p:spTree>
    <p:extLst>
      <p:ext uri="{BB962C8B-B14F-4D97-AF65-F5344CB8AC3E}">
        <p14:creationId xmlns:p14="http://schemas.microsoft.com/office/powerpoint/2010/main" val="18434096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9" name="Picture 8" descr="A blue and white circular logo&#10;&#10;Description automatically generated">
            <a:extLst>
              <a:ext uri="{FF2B5EF4-FFF2-40B4-BE49-F238E27FC236}">
                <a16:creationId xmlns:a16="http://schemas.microsoft.com/office/drawing/2014/main" id="{3B4BA7AB-7730-19B3-538E-1FC93465E2E6}"/>
              </a:ext>
            </a:extLst>
          </p:cNvPr>
          <p:cNvPicPr>
            <a:picLocks noChangeAspect="1"/>
          </p:cNvPicPr>
          <p:nvPr userDrawn="1"/>
        </p:nvPicPr>
        <p:blipFill rotWithShape="1">
          <a:blip r:embed="rId2"/>
          <a:srcRect l="-1291" t="28824" r="29453" b="1033"/>
          <a:stretch/>
        </p:blipFill>
        <p:spPr>
          <a:xfrm>
            <a:off x="5355170" y="-1"/>
            <a:ext cx="6836830" cy="6675461"/>
          </a:xfrm>
          <a:prstGeom prst="rect">
            <a:avLst/>
          </a:prstGeom>
        </p:spPr>
      </p:pic>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1" y="614236"/>
            <a:ext cx="4561239" cy="636494"/>
          </a:xfrm>
        </p:spPr>
        <p:txBody>
          <a:bodyPr/>
          <a:lstStyle>
            <a:lvl1pPr>
              <a:defRPr sz="4400"/>
            </a:lvl1pPr>
          </a:lstStyle>
          <a:p>
            <a:r>
              <a:rPr lang="en-US"/>
              <a:t>Click to edit Master title style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p>
            <a:fld id="{DFC37C41-61FD-5349-A192-9970B0AFE414}" type="slidenum">
              <a:rPr lang="en-US" smtClean="0"/>
              <a:t>‹#›</a:t>
            </a:fld>
            <a:endParaRPr lang="en-US"/>
          </a:p>
        </p:txBody>
      </p:sp>
      <p:sp>
        <p:nvSpPr>
          <p:cNvPr id="4" name="Content Placeholder 2">
            <a:extLst>
              <a:ext uri="{FF2B5EF4-FFF2-40B4-BE49-F238E27FC236}">
                <a16:creationId xmlns:a16="http://schemas.microsoft.com/office/drawing/2014/main" id="{B574EBD5-A878-C2F7-1B98-414683D3EA30}"/>
              </a:ext>
            </a:extLst>
          </p:cNvPr>
          <p:cNvSpPr>
            <a:spLocks noGrp="1"/>
          </p:cNvSpPr>
          <p:nvPr>
            <p:ph idx="13"/>
          </p:nvPr>
        </p:nvSpPr>
        <p:spPr>
          <a:xfrm>
            <a:off x="609599" y="2590800"/>
            <a:ext cx="4556761" cy="3200400"/>
          </a:xfrm>
        </p:spPr>
        <p:txBody>
          <a:bodyPr/>
          <a:lstStyle>
            <a:lvl1pPr>
              <a:defRPr sz="1200" b="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F5F0BA6F-6DE8-E572-EE40-3F4DD00FCE86}"/>
              </a:ext>
            </a:extLst>
          </p:cNvPr>
          <p:cNvSpPr>
            <a:spLocks noGrp="1"/>
          </p:cNvSpPr>
          <p:nvPr>
            <p:ph type="body" idx="16" hasCustomPrompt="1"/>
          </p:nvPr>
        </p:nvSpPr>
        <p:spPr>
          <a:xfrm>
            <a:off x="609599" y="1938528"/>
            <a:ext cx="4556761" cy="500719"/>
          </a:xfrm>
        </p:spPr>
        <p:txBody>
          <a:bodyPr anchor="t">
            <a:noAutofit/>
          </a:bodyPr>
          <a:lstStyle>
            <a:lvl1pPr marL="0" indent="0">
              <a:buNone/>
              <a:defRPr sz="2400" b="0" i="0">
                <a:solidFill>
                  <a:schemeClr val="accent1"/>
                </a:solidFill>
                <a:latin typeface="Flecha S Medium" panose="02050703060505060204" pitchFamily="18"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Topic Title</a:t>
            </a:r>
          </a:p>
        </p:txBody>
      </p:sp>
    </p:spTree>
    <p:extLst>
      <p:ext uri="{BB962C8B-B14F-4D97-AF65-F5344CB8AC3E}">
        <p14:creationId xmlns:p14="http://schemas.microsoft.com/office/powerpoint/2010/main" val="9306205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able of Content 02 Light">
    <p:spTree>
      <p:nvGrpSpPr>
        <p:cNvPr id="1" name=""/>
        <p:cNvGrpSpPr/>
        <p:nvPr/>
      </p:nvGrpSpPr>
      <p:grpSpPr>
        <a:xfrm>
          <a:off x="0" y="0"/>
          <a:ext cx="0" cy="0"/>
          <a:chOff x="0" y="0"/>
          <a:chExt cx="0" cy="0"/>
        </a:xfrm>
      </p:grpSpPr>
      <p:pic>
        <p:nvPicPr>
          <p:cNvPr id="4" name="Picture 3" descr="A blue and white circular logo&#10;&#10;Description automatically generated">
            <a:extLst>
              <a:ext uri="{FF2B5EF4-FFF2-40B4-BE49-F238E27FC236}">
                <a16:creationId xmlns:a16="http://schemas.microsoft.com/office/drawing/2014/main" id="{53427B2F-6A21-192B-1B7F-345925033DB2}"/>
              </a:ext>
            </a:extLst>
          </p:cNvPr>
          <p:cNvPicPr>
            <a:picLocks noChangeAspect="1"/>
          </p:cNvPicPr>
          <p:nvPr userDrawn="1"/>
        </p:nvPicPr>
        <p:blipFill rotWithShape="1">
          <a:blip r:embed="rId2"/>
          <a:srcRect l="-1291" t="28824" r="29453" b="1033"/>
          <a:stretch/>
        </p:blipFill>
        <p:spPr>
          <a:xfrm>
            <a:off x="5355170" y="-1"/>
            <a:ext cx="6836830" cy="6675461"/>
          </a:xfrm>
          <a:prstGeom prst="rect">
            <a:avLst/>
          </a:prstGeom>
        </p:spPr>
      </p:pic>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1" y="642123"/>
            <a:ext cx="5490879" cy="636494"/>
          </a:xfrm>
        </p:spPr>
        <p:txBody>
          <a:bodyPr/>
          <a:lstStyle/>
          <a:p>
            <a:r>
              <a:rPr lang="en-US"/>
              <a:t>Click to edit Master title style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p>
            <a:fld id="{DFC37C41-61FD-5349-A192-9970B0AFE414}" type="slidenum">
              <a:rPr lang="en-US" smtClean="0"/>
              <a:t>‹#›</a:t>
            </a:fld>
            <a:endParaRPr lang="en-US"/>
          </a:p>
        </p:txBody>
      </p:sp>
      <p:sp>
        <p:nvSpPr>
          <p:cNvPr id="3" name="Content Placeholder 2">
            <a:extLst>
              <a:ext uri="{FF2B5EF4-FFF2-40B4-BE49-F238E27FC236}">
                <a16:creationId xmlns:a16="http://schemas.microsoft.com/office/drawing/2014/main" id="{31EFFB91-635F-A1DD-2023-B4E4F9D51502}"/>
              </a:ext>
            </a:extLst>
          </p:cNvPr>
          <p:cNvSpPr>
            <a:spLocks noGrp="1"/>
          </p:cNvSpPr>
          <p:nvPr>
            <p:ph idx="1" hasCustomPrompt="1"/>
          </p:nvPr>
        </p:nvSpPr>
        <p:spPr>
          <a:xfrm>
            <a:off x="605121" y="2642616"/>
            <a:ext cx="5490879" cy="3187816"/>
          </a:xfrm>
        </p:spPr>
        <p:txBody>
          <a:bodyPr>
            <a:noAutofit/>
          </a:bodyPr>
          <a:lstStyle>
            <a:lvl1pPr marL="285750" indent="-285750">
              <a:spcBef>
                <a:spcPts val="0"/>
              </a:spcBef>
              <a:spcAft>
                <a:spcPts val="1500"/>
              </a:spcAft>
              <a:buFont typeface="Arial" panose="020B0604020202020204" pitchFamily="34" charset="0"/>
              <a:buChar char="•"/>
              <a:defRPr sz="1800" b="0"/>
            </a:lvl1pPr>
            <a:lvl2pPr marL="687388" indent="-223838">
              <a:spcBef>
                <a:spcPts val="0"/>
              </a:spcBef>
              <a:spcAft>
                <a:spcPts val="0"/>
              </a:spcAft>
              <a:buFont typeface="Arial" panose="020B0604020202020204" pitchFamily="34" charset="0"/>
              <a:buChar char="•"/>
              <a:tabLst/>
              <a:defRPr sz="1800"/>
            </a:lvl2pPr>
            <a:lvl3pPr marL="687388" indent="0">
              <a:spcBef>
                <a:spcPts val="0"/>
              </a:spcBef>
              <a:spcAft>
                <a:spcPts val="0"/>
              </a:spcAft>
              <a:buNone/>
              <a:tabLst/>
              <a:defRPr sz="1800"/>
            </a:lvl3pPr>
            <a:lvl4pPr marL="687388" indent="0">
              <a:spcBef>
                <a:spcPts val="0"/>
              </a:spcBef>
              <a:spcAft>
                <a:spcPts val="0"/>
              </a:spcAft>
              <a:buNone/>
              <a:tabLst/>
              <a:defRPr sz="1600"/>
            </a:lvl4pPr>
            <a:lvl5pPr>
              <a:spcBef>
                <a:spcPts val="0"/>
              </a:spcBef>
              <a:spcAft>
                <a:spcPts val="0"/>
              </a:spcAft>
              <a:defRPr sz="1600"/>
            </a:lvl5pPr>
          </a:lstStyle>
          <a:p>
            <a:pPr lvl="0"/>
            <a:r>
              <a:rPr lang="en-US"/>
              <a:t>Topic goes here</a:t>
            </a:r>
          </a:p>
          <a:p>
            <a:pPr lvl="1"/>
            <a:r>
              <a:rPr lang="en-US"/>
              <a:t>Sub-topic goes here</a:t>
            </a:r>
          </a:p>
          <a:p>
            <a:pPr lvl="2"/>
            <a:r>
              <a:rPr lang="en-US"/>
              <a:t>Third level</a:t>
            </a:r>
          </a:p>
          <a:p>
            <a:pPr lvl="3"/>
            <a:r>
              <a:rPr lang="en-US"/>
              <a:t>Fourth level</a:t>
            </a:r>
          </a:p>
          <a:p>
            <a:pPr lvl="4"/>
            <a:r>
              <a:rPr lang="en-US"/>
              <a:t>Fifth level</a:t>
            </a:r>
          </a:p>
        </p:txBody>
      </p:sp>
      <p:sp>
        <p:nvSpPr>
          <p:cNvPr id="7" name="Text Placeholder 2">
            <a:extLst>
              <a:ext uri="{FF2B5EF4-FFF2-40B4-BE49-F238E27FC236}">
                <a16:creationId xmlns:a16="http://schemas.microsoft.com/office/drawing/2014/main" id="{A62FEE6E-D91A-AAEF-3DBE-92C78473E8F0}"/>
              </a:ext>
            </a:extLst>
          </p:cNvPr>
          <p:cNvSpPr>
            <a:spLocks noGrp="1"/>
          </p:cNvSpPr>
          <p:nvPr>
            <p:ph type="body" idx="16" hasCustomPrompt="1"/>
          </p:nvPr>
        </p:nvSpPr>
        <p:spPr>
          <a:xfrm>
            <a:off x="609600" y="1938528"/>
            <a:ext cx="5486400" cy="500719"/>
          </a:xfrm>
        </p:spPr>
        <p:txBody>
          <a:bodyPr anchor="t">
            <a:noAutofit/>
          </a:bodyPr>
          <a:lstStyle>
            <a:lvl1pPr marL="0" indent="0">
              <a:buNone/>
              <a:defRPr sz="2400" b="0" i="0">
                <a:solidFill>
                  <a:schemeClr val="accent1"/>
                </a:solidFill>
                <a:latin typeface="Flecha S Medium" panose="02050703060505060204" pitchFamily="18"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Topic Title</a:t>
            </a:r>
          </a:p>
        </p:txBody>
      </p:sp>
    </p:spTree>
    <p:extLst>
      <p:ext uri="{BB962C8B-B14F-4D97-AF65-F5344CB8AC3E}">
        <p14:creationId xmlns:p14="http://schemas.microsoft.com/office/powerpoint/2010/main" val="4274990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01 Dark">
    <p:bg>
      <p:bgPr>
        <a:solidFill>
          <a:schemeClr val="tx1"/>
        </a:solidFill>
        <a:effectLst/>
      </p:bgPr>
    </p:bg>
    <p:spTree>
      <p:nvGrpSpPr>
        <p:cNvPr id="1" name=""/>
        <p:cNvGrpSpPr/>
        <p:nvPr/>
      </p:nvGrpSpPr>
      <p:grpSpPr>
        <a:xfrm>
          <a:off x="0" y="0"/>
          <a:ext cx="0" cy="0"/>
          <a:chOff x="0" y="0"/>
          <a:chExt cx="0" cy="0"/>
        </a:xfrm>
      </p:grpSpPr>
      <p:pic>
        <p:nvPicPr>
          <p:cNvPr id="5" name="Picture 4" descr="A blue circular pattern with lines in the center&#10;&#10;Description automatically generated">
            <a:extLst>
              <a:ext uri="{FF2B5EF4-FFF2-40B4-BE49-F238E27FC236}">
                <a16:creationId xmlns:a16="http://schemas.microsoft.com/office/drawing/2014/main" id="{BE351D0F-548B-C8B5-E4F5-27C0BA3FEBFF}"/>
              </a:ext>
            </a:extLst>
          </p:cNvPr>
          <p:cNvPicPr>
            <a:picLocks noChangeAspect="1"/>
          </p:cNvPicPr>
          <p:nvPr userDrawn="1"/>
        </p:nvPicPr>
        <p:blipFill rotWithShape="1">
          <a:blip r:embed="rId2"/>
          <a:srcRect l="30585" t="36257" r="9098" b="16089"/>
          <a:stretch/>
        </p:blipFill>
        <p:spPr>
          <a:xfrm>
            <a:off x="0" y="0"/>
            <a:ext cx="8679977" cy="6858000"/>
          </a:xfrm>
          <a:prstGeom prst="rect">
            <a:avLst/>
          </a:prstGeom>
        </p:spPr>
      </p:pic>
      <p:pic>
        <p:nvPicPr>
          <p:cNvPr id="6" name="Picture 5" descr="A black background with white letters&#10;&#10;Description automatically generated">
            <a:extLst>
              <a:ext uri="{FF2B5EF4-FFF2-40B4-BE49-F238E27FC236}">
                <a16:creationId xmlns:a16="http://schemas.microsoft.com/office/drawing/2014/main" id="{EDED7CF9-F191-CABB-B8EC-BAFEE23BFDE6}"/>
              </a:ext>
            </a:extLst>
          </p:cNvPr>
          <p:cNvPicPr>
            <a:picLocks noChangeAspect="1"/>
          </p:cNvPicPr>
          <p:nvPr userDrawn="1"/>
        </p:nvPicPr>
        <p:blipFill>
          <a:blip r:embed="rId3"/>
          <a:stretch>
            <a:fillRect/>
          </a:stretch>
        </p:blipFill>
        <p:spPr>
          <a:xfrm>
            <a:off x="541350" y="510266"/>
            <a:ext cx="2741522" cy="592977"/>
          </a:xfrm>
          <a:prstGeom prst="rect">
            <a:avLst/>
          </a:prstGeom>
        </p:spPr>
      </p:pic>
      <p:sp>
        <p:nvSpPr>
          <p:cNvPr id="2" name="Title 1">
            <a:extLst>
              <a:ext uri="{FF2B5EF4-FFF2-40B4-BE49-F238E27FC236}">
                <a16:creationId xmlns:a16="http://schemas.microsoft.com/office/drawing/2014/main" id="{590FFF02-3F57-1F78-BB68-591118CE848D}"/>
              </a:ext>
            </a:extLst>
          </p:cNvPr>
          <p:cNvSpPr>
            <a:spLocks noGrp="1"/>
          </p:cNvSpPr>
          <p:nvPr>
            <p:ph type="ctrTitle" hasCustomPrompt="1"/>
          </p:nvPr>
        </p:nvSpPr>
        <p:spPr>
          <a:xfrm>
            <a:off x="603504" y="2210100"/>
            <a:ext cx="5943600" cy="1661993"/>
          </a:xfrm>
        </p:spPr>
        <p:txBody>
          <a:bodyPr anchor="b">
            <a:noAutofit/>
          </a:bodyPr>
          <a:lstStyle>
            <a:lvl1pPr algn="l">
              <a:defRPr sz="6000">
                <a:solidFill>
                  <a:schemeClr val="accent2"/>
                </a:solidFill>
              </a:defRPr>
            </a:lvl1pPr>
          </a:lstStyle>
          <a:p>
            <a:r>
              <a:rPr lang="en-US">
                <a:solidFill>
                  <a:schemeClr val="accent2"/>
                </a:solidFill>
              </a:rPr>
              <a:t>Presentation</a:t>
            </a:r>
            <a:br>
              <a:rPr lang="en-US">
                <a:solidFill>
                  <a:schemeClr val="accent2"/>
                </a:solidFill>
              </a:rPr>
            </a:br>
            <a:r>
              <a:rPr lang="en-US">
                <a:solidFill>
                  <a:schemeClr val="accent2"/>
                </a:solidFill>
              </a:rPr>
              <a:t>title goes here</a:t>
            </a:r>
          </a:p>
        </p:txBody>
      </p:sp>
      <p:sp>
        <p:nvSpPr>
          <p:cNvPr id="3" name="Subtitle 2">
            <a:extLst>
              <a:ext uri="{FF2B5EF4-FFF2-40B4-BE49-F238E27FC236}">
                <a16:creationId xmlns:a16="http://schemas.microsoft.com/office/drawing/2014/main" id="{18D6FA52-BDDD-A4CC-2EB6-7315D0FFCABD}"/>
              </a:ext>
            </a:extLst>
          </p:cNvPr>
          <p:cNvSpPr>
            <a:spLocks noGrp="1"/>
          </p:cNvSpPr>
          <p:nvPr>
            <p:ph type="subTitle" idx="1" hasCustomPrompt="1"/>
          </p:nvPr>
        </p:nvSpPr>
        <p:spPr>
          <a:xfrm>
            <a:off x="603504" y="4198555"/>
            <a:ext cx="3657600" cy="215444"/>
          </a:xfrm>
        </p:spPr>
        <p:txBody>
          <a:bodyPr>
            <a:noAutofit/>
          </a:bodyPr>
          <a:lstStyle>
            <a:lvl1pPr marL="0" indent="0" algn="l">
              <a:buNone/>
              <a:defRPr sz="1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First Last</a:t>
            </a:r>
          </a:p>
        </p:txBody>
      </p:sp>
      <p:sp>
        <p:nvSpPr>
          <p:cNvPr id="7" name="Text Placeholder 12">
            <a:extLst>
              <a:ext uri="{FF2B5EF4-FFF2-40B4-BE49-F238E27FC236}">
                <a16:creationId xmlns:a16="http://schemas.microsoft.com/office/drawing/2014/main" id="{B21F297B-0637-9ABD-12E3-5428E0F0B6D5}"/>
              </a:ext>
            </a:extLst>
          </p:cNvPr>
          <p:cNvSpPr>
            <a:spLocks noGrp="1"/>
          </p:cNvSpPr>
          <p:nvPr>
            <p:ph type="body" sz="quarter" idx="10" hasCustomPrompt="1"/>
          </p:nvPr>
        </p:nvSpPr>
        <p:spPr>
          <a:xfrm>
            <a:off x="603504" y="4443984"/>
            <a:ext cx="3657600" cy="215444"/>
          </a:xfrm>
        </p:spPr>
        <p:txBody>
          <a:bodyPr>
            <a:noAutofit/>
          </a:bodyPr>
          <a:lstStyle>
            <a:lvl1pPr>
              <a:defRPr cap="all" spc="150" baseline="0">
                <a:solidFill>
                  <a:schemeClr val="accent2"/>
                </a:solidFill>
              </a:defRPr>
            </a:lvl1pPr>
          </a:lstStyle>
          <a:p>
            <a:pPr lvl="0"/>
            <a:r>
              <a:rPr lang="en-US"/>
              <a:t>Month xx, </a:t>
            </a:r>
            <a:r>
              <a:rPr lang="en-US" err="1"/>
              <a:t>xxxx</a:t>
            </a:r>
            <a:endParaRPr lang="en-US"/>
          </a:p>
        </p:txBody>
      </p:sp>
    </p:spTree>
    <p:extLst>
      <p:ext uri="{BB962C8B-B14F-4D97-AF65-F5344CB8AC3E}">
        <p14:creationId xmlns:p14="http://schemas.microsoft.com/office/powerpoint/2010/main" val="39757443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able of Content 02 Dark">
    <p:bg>
      <p:bgPr>
        <a:solidFill>
          <a:schemeClr val="tx1"/>
        </a:solidFill>
        <a:effectLst/>
      </p:bgPr>
    </p:bg>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C4E639E5-9D72-94C9-7493-C3537F7C4196}"/>
              </a:ext>
            </a:extLst>
          </p:cNvPr>
          <p:cNvSpPr>
            <a:spLocks noGrp="1"/>
          </p:cNvSpPr>
          <p:nvPr>
            <p:ph type="pic" sz="quarter" idx="13" hasCustomPrompt="1"/>
          </p:nvPr>
        </p:nvSpPr>
        <p:spPr>
          <a:xfrm>
            <a:off x="6096000" y="0"/>
            <a:ext cx="6096000" cy="6858000"/>
          </a:xfrm>
          <a:solidFill>
            <a:schemeClr val="accent2">
              <a:lumMod val="75000"/>
            </a:schemeClr>
          </a:solidFill>
        </p:spPr>
        <p:txBody>
          <a:bodyPr anchor="ctr">
            <a:normAutofit/>
          </a:bodyPr>
          <a:lstStyle>
            <a:lvl1pPr algn="ctr">
              <a:defRPr sz="1200" b="0"/>
            </a:lvl1pPr>
          </a:lstStyle>
          <a:p>
            <a:r>
              <a:rPr lang="en-US"/>
              <a:t>Insert Photo</a:t>
            </a:r>
          </a:p>
        </p:txBody>
      </p:sp>
      <p:sp>
        <p:nvSpPr>
          <p:cNvPr id="2" name="Title 1">
            <a:extLst>
              <a:ext uri="{FF2B5EF4-FFF2-40B4-BE49-F238E27FC236}">
                <a16:creationId xmlns:a16="http://schemas.microsoft.com/office/drawing/2014/main" id="{886283E1-72AC-E4ED-97F4-1735827281CC}"/>
              </a:ext>
            </a:extLst>
          </p:cNvPr>
          <p:cNvSpPr>
            <a:spLocks noGrp="1"/>
          </p:cNvSpPr>
          <p:nvPr>
            <p:ph type="title" hasCustomPrompt="1"/>
          </p:nvPr>
        </p:nvSpPr>
        <p:spPr>
          <a:xfrm>
            <a:off x="605121" y="1060704"/>
            <a:ext cx="4806516" cy="636494"/>
          </a:xfrm>
        </p:spPr>
        <p:txBody>
          <a:bodyPr/>
          <a:lstStyle>
            <a:lvl1pPr>
              <a:defRPr sz="4400">
                <a:solidFill>
                  <a:schemeClr val="accent2"/>
                </a:solidFill>
              </a:defRPr>
            </a:lvl1pPr>
          </a:lstStyle>
          <a:p>
            <a:r>
              <a:rPr lang="en-US"/>
              <a:t>Content title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8" name="Content Placeholder 2">
            <a:extLst>
              <a:ext uri="{FF2B5EF4-FFF2-40B4-BE49-F238E27FC236}">
                <a16:creationId xmlns:a16="http://schemas.microsoft.com/office/drawing/2014/main" id="{6F108A92-B4AA-DC22-DDB0-4A72F0B9A843}"/>
              </a:ext>
            </a:extLst>
          </p:cNvPr>
          <p:cNvSpPr>
            <a:spLocks noGrp="1"/>
          </p:cNvSpPr>
          <p:nvPr>
            <p:ph idx="1" hasCustomPrompt="1"/>
          </p:nvPr>
        </p:nvSpPr>
        <p:spPr>
          <a:xfrm>
            <a:off x="605122" y="2121408"/>
            <a:ext cx="4799798" cy="3651863"/>
          </a:xfrm>
        </p:spPr>
        <p:txBody>
          <a:bodyPr>
            <a:noAutofit/>
          </a:bodyPr>
          <a:lstStyle>
            <a:lvl1pPr marL="285750" indent="-285750">
              <a:spcBef>
                <a:spcPts val="0"/>
              </a:spcBef>
              <a:spcAft>
                <a:spcPts val="1500"/>
              </a:spcAft>
              <a:buFont typeface="Arial" panose="020B0604020202020204" pitchFamily="34" charset="0"/>
              <a:buChar char="•"/>
              <a:defRPr sz="1800" b="0">
                <a:solidFill>
                  <a:schemeClr val="accent2"/>
                </a:solidFill>
              </a:defRPr>
            </a:lvl1pPr>
            <a:lvl2pPr marL="687388" indent="-223838">
              <a:spcBef>
                <a:spcPts val="0"/>
              </a:spcBef>
              <a:spcAft>
                <a:spcPts val="0"/>
              </a:spcAft>
              <a:buFont typeface="Arial" panose="020B0604020202020204" pitchFamily="34" charset="0"/>
              <a:buChar char="•"/>
              <a:tabLst/>
              <a:defRPr sz="1800">
                <a:solidFill>
                  <a:schemeClr val="accent2"/>
                </a:solidFill>
              </a:defRPr>
            </a:lvl2pPr>
            <a:lvl3pPr marL="687388" indent="0">
              <a:spcBef>
                <a:spcPts val="0"/>
              </a:spcBef>
              <a:spcAft>
                <a:spcPts val="0"/>
              </a:spcAft>
              <a:buNone/>
              <a:tabLst/>
              <a:defRPr sz="1800">
                <a:solidFill>
                  <a:schemeClr val="accent2"/>
                </a:solidFill>
              </a:defRPr>
            </a:lvl3pPr>
            <a:lvl4pPr marL="687388" indent="0">
              <a:spcBef>
                <a:spcPts val="0"/>
              </a:spcBef>
              <a:spcAft>
                <a:spcPts val="0"/>
              </a:spcAft>
              <a:buNone/>
              <a:tabLst/>
              <a:defRPr sz="1600">
                <a:solidFill>
                  <a:schemeClr val="accent2"/>
                </a:solidFill>
              </a:defRPr>
            </a:lvl4pPr>
            <a:lvl5pPr>
              <a:spcBef>
                <a:spcPts val="0"/>
              </a:spcBef>
              <a:spcAft>
                <a:spcPts val="0"/>
              </a:spcAft>
              <a:defRPr sz="1600">
                <a:solidFill>
                  <a:schemeClr val="accent2"/>
                </a:solidFill>
              </a:defRPr>
            </a:lvl5pPr>
          </a:lstStyle>
          <a:p>
            <a:pPr lvl="0"/>
            <a:r>
              <a:rPr lang="en-US"/>
              <a:t>Topic goes here</a:t>
            </a:r>
          </a:p>
          <a:p>
            <a:pPr lvl="1"/>
            <a:r>
              <a:rPr lang="en-US"/>
              <a:t>Sub-topic goes here</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A993473E-2B47-0C6F-19ED-AA2C3FFC41CC}"/>
              </a:ext>
            </a:extLst>
          </p:cNvPr>
          <p:cNvSpPr>
            <a:spLocks noGrp="1"/>
          </p:cNvSpPr>
          <p:nvPr>
            <p:ph type="sldNum" sz="quarter" idx="4"/>
          </p:nvPr>
        </p:nvSpPr>
        <p:spPr>
          <a:xfrm>
            <a:off x="11353800" y="6236208"/>
            <a:ext cx="457200" cy="153888"/>
          </a:xfrm>
          <a:prstGeom prst="rect">
            <a:avLst/>
          </a:prstGeom>
        </p:spPr>
        <p:txBody>
          <a:bodyPr vert="horz" lIns="0" tIns="0" rIns="0" bIns="0" rtlCol="0" anchor="ctr">
            <a:noAutofit/>
          </a:bodyPr>
          <a:lstStyle>
            <a:lvl1pPr algn="r">
              <a:defRPr sz="1000">
                <a:solidFill>
                  <a:schemeClr val="accent1"/>
                </a:solidFill>
              </a:defRPr>
            </a:lvl1pPr>
          </a:lstStyle>
          <a:p>
            <a:fld id="{DFC37C41-61FD-5349-A192-9970B0AFE414}" type="slidenum">
              <a:rPr lang="en-US" smtClean="0"/>
              <a:pPr/>
              <a:t>‹#›</a:t>
            </a:fld>
            <a:endParaRPr lang="en-US"/>
          </a:p>
        </p:txBody>
      </p:sp>
    </p:spTree>
    <p:extLst>
      <p:ext uri="{BB962C8B-B14F-4D97-AF65-F5344CB8AC3E}">
        <p14:creationId xmlns:p14="http://schemas.microsoft.com/office/powerpoint/2010/main" val="425562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8_Table of Content 02 Dark">
    <p:bg>
      <p:bgPr>
        <a:solidFill>
          <a:schemeClr val="bg2">
            <a:alpha val="50000"/>
          </a:schemeClr>
        </a:solidFill>
        <a:effectLst/>
      </p:bgPr>
    </p:bg>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C4E639E5-9D72-94C9-7493-C3537F7C4196}"/>
              </a:ext>
            </a:extLst>
          </p:cNvPr>
          <p:cNvSpPr>
            <a:spLocks noGrp="1"/>
          </p:cNvSpPr>
          <p:nvPr>
            <p:ph type="pic" sz="quarter" idx="13" hasCustomPrompt="1"/>
          </p:nvPr>
        </p:nvSpPr>
        <p:spPr>
          <a:xfrm>
            <a:off x="6096000" y="0"/>
            <a:ext cx="6096000" cy="6858000"/>
          </a:xfrm>
          <a:solidFill>
            <a:schemeClr val="accent2">
              <a:lumMod val="75000"/>
            </a:schemeClr>
          </a:solidFill>
        </p:spPr>
        <p:txBody>
          <a:bodyPr anchor="ctr">
            <a:normAutofit/>
          </a:bodyPr>
          <a:lstStyle>
            <a:lvl1pPr algn="ctr">
              <a:defRPr sz="1200" b="0"/>
            </a:lvl1pPr>
          </a:lstStyle>
          <a:p>
            <a:r>
              <a:rPr lang="en-US"/>
              <a:t>Insert Photo</a:t>
            </a:r>
          </a:p>
        </p:txBody>
      </p:sp>
      <p:sp>
        <p:nvSpPr>
          <p:cNvPr id="2" name="Title 1">
            <a:extLst>
              <a:ext uri="{FF2B5EF4-FFF2-40B4-BE49-F238E27FC236}">
                <a16:creationId xmlns:a16="http://schemas.microsoft.com/office/drawing/2014/main" id="{886283E1-72AC-E4ED-97F4-1735827281CC}"/>
              </a:ext>
            </a:extLst>
          </p:cNvPr>
          <p:cNvSpPr>
            <a:spLocks noGrp="1"/>
          </p:cNvSpPr>
          <p:nvPr>
            <p:ph type="title" hasCustomPrompt="1"/>
          </p:nvPr>
        </p:nvSpPr>
        <p:spPr>
          <a:xfrm>
            <a:off x="605121" y="1060704"/>
            <a:ext cx="4806516" cy="636494"/>
          </a:xfrm>
        </p:spPr>
        <p:txBody>
          <a:bodyPr/>
          <a:lstStyle>
            <a:lvl1pPr>
              <a:defRPr sz="4400">
                <a:solidFill>
                  <a:schemeClr val="accent1"/>
                </a:solidFill>
              </a:defRPr>
            </a:lvl1pPr>
          </a:lstStyle>
          <a:p>
            <a:r>
              <a:rPr lang="en-US"/>
              <a:t>Content title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1"/>
                </a:solidFill>
              </a:defRPr>
            </a:lvl1pPr>
          </a:lstStyle>
          <a:p>
            <a:r>
              <a:rPr lang="en-US"/>
              <a:t>© 2023 CFA Institute. All Rights Reserved</a:t>
            </a:r>
          </a:p>
        </p:txBody>
      </p:sp>
      <p:sp>
        <p:nvSpPr>
          <p:cNvPr id="8" name="Content Placeholder 2">
            <a:extLst>
              <a:ext uri="{FF2B5EF4-FFF2-40B4-BE49-F238E27FC236}">
                <a16:creationId xmlns:a16="http://schemas.microsoft.com/office/drawing/2014/main" id="{6F108A92-B4AA-DC22-DDB0-4A72F0B9A843}"/>
              </a:ext>
            </a:extLst>
          </p:cNvPr>
          <p:cNvSpPr>
            <a:spLocks noGrp="1"/>
          </p:cNvSpPr>
          <p:nvPr>
            <p:ph idx="1" hasCustomPrompt="1"/>
          </p:nvPr>
        </p:nvSpPr>
        <p:spPr>
          <a:xfrm>
            <a:off x="605122" y="3063241"/>
            <a:ext cx="4799798" cy="2761488"/>
          </a:xfrm>
        </p:spPr>
        <p:txBody>
          <a:bodyPr>
            <a:noAutofit/>
          </a:bodyPr>
          <a:lstStyle>
            <a:lvl1pPr marL="0" indent="0">
              <a:spcBef>
                <a:spcPts val="0"/>
              </a:spcBef>
              <a:spcAft>
                <a:spcPts val="1500"/>
              </a:spcAft>
              <a:buFont typeface="Arial" panose="020B0604020202020204" pitchFamily="34" charset="0"/>
              <a:buNone/>
              <a:defRPr sz="1200" b="0">
                <a:solidFill>
                  <a:schemeClr val="accent1"/>
                </a:solidFill>
              </a:defRPr>
            </a:lvl1pPr>
            <a:lvl2pPr marL="261938" indent="-261938">
              <a:spcBef>
                <a:spcPts val="0"/>
              </a:spcBef>
              <a:spcAft>
                <a:spcPts val="0"/>
              </a:spcAft>
              <a:buFont typeface="Arial" panose="020B0604020202020204" pitchFamily="34" charset="0"/>
              <a:buChar char="•"/>
              <a:tabLst/>
              <a:defRPr sz="1100">
                <a:solidFill>
                  <a:schemeClr val="accent1"/>
                </a:solidFill>
              </a:defRPr>
            </a:lvl2pPr>
            <a:lvl3pPr marL="687388" indent="0">
              <a:spcBef>
                <a:spcPts val="0"/>
              </a:spcBef>
              <a:spcAft>
                <a:spcPts val="0"/>
              </a:spcAft>
              <a:buNone/>
              <a:tabLst/>
              <a:defRPr sz="1100">
                <a:solidFill>
                  <a:schemeClr val="accent1"/>
                </a:solidFill>
              </a:defRPr>
            </a:lvl3pPr>
            <a:lvl4pPr marL="687388" indent="0">
              <a:spcBef>
                <a:spcPts val="0"/>
              </a:spcBef>
              <a:spcAft>
                <a:spcPts val="0"/>
              </a:spcAft>
              <a:buNone/>
              <a:tabLst/>
              <a:defRPr sz="1100">
                <a:solidFill>
                  <a:schemeClr val="accent1"/>
                </a:solidFill>
              </a:defRPr>
            </a:lvl4pPr>
            <a:lvl5pPr>
              <a:spcBef>
                <a:spcPts val="0"/>
              </a:spcBef>
              <a:spcAft>
                <a:spcPts val="0"/>
              </a:spcAft>
              <a:defRPr sz="1100">
                <a:solidFill>
                  <a:schemeClr val="accent1"/>
                </a:solidFill>
              </a:defRPr>
            </a:lvl5pPr>
          </a:lstStyle>
          <a:p>
            <a:pPr lvl="0"/>
            <a:r>
              <a:rPr lang="en-US"/>
              <a:t>Add table</a:t>
            </a:r>
          </a:p>
        </p:txBody>
      </p:sp>
      <p:sp>
        <p:nvSpPr>
          <p:cNvPr id="4" name="Text Placeholder 2">
            <a:extLst>
              <a:ext uri="{FF2B5EF4-FFF2-40B4-BE49-F238E27FC236}">
                <a16:creationId xmlns:a16="http://schemas.microsoft.com/office/drawing/2014/main" id="{83F17D64-9D3B-C833-73E0-0D513B6C3235}"/>
              </a:ext>
            </a:extLst>
          </p:cNvPr>
          <p:cNvSpPr>
            <a:spLocks noGrp="1"/>
          </p:cNvSpPr>
          <p:nvPr>
            <p:ph type="body" idx="14"/>
          </p:nvPr>
        </p:nvSpPr>
        <p:spPr>
          <a:xfrm>
            <a:off x="605121" y="2020824"/>
            <a:ext cx="3637695" cy="500719"/>
          </a:xfrm>
        </p:spPr>
        <p:txBody>
          <a:bodyPr anchor="t">
            <a:noAutofit/>
          </a:bodyPr>
          <a:lstStyle>
            <a:lvl1pPr marL="0" indent="0">
              <a:buNone/>
              <a:defRPr sz="1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Slide Number Placeholder 5">
            <a:extLst>
              <a:ext uri="{FF2B5EF4-FFF2-40B4-BE49-F238E27FC236}">
                <a16:creationId xmlns:a16="http://schemas.microsoft.com/office/drawing/2014/main" id="{EC131D0A-A6D5-5B51-BEC3-B6297761E105}"/>
              </a:ext>
            </a:extLst>
          </p:cNvPr>
          <p:cNvSpPr>
            <a:spLocks noGrp="1"/>
          </p:cNvSpPr>
          <p:nvPr>
            <p:ph type="sldNum" sz="quarter" idx="4"/>
          </p:nvPr>
        </p:nvSpPr>
        <p:spPr>
          <a:xfrm>
            <a:off x="11353800" y="6236208"/>
            <a:ext cx="457200" cy="153888"/>
          </a:xfrm>
          <a:prstGeom prst="rect">
            <a:avLst/>
          </a:prstGeom>
        </p:spPr>
        <p:txBody>
          <a:bodyPr vert="horz" lIns="0" tIns="0" rIns="0" bIns="0" rtlCol="0" anchor="ctr">
            <a:noAutofit/>
          </a:bodyPr>
          <a:lstStyle>
            <a:lvl1pPr algn="r">
              <a:defRPr sz="1000">
                <a:solidFill>
                  <a:schemeClr val="accent1"/>
                </a:solidFill>
              </a:defRPr>
            </a:lvl1pPr>
          </a:lstStyle>
          <a:p>
            <a:fld id="{DFC37C41-61FD-5349-A192-9970B0AFE414}" type="slidenum">
              <a:rPr lang="en-US" smtClean="0"/>
              <a:pPr/>
              <a:t>‹#›</a:t>
            </a:fld>
            <a:endParaRPr lang="en-US"/>
          </a:p>
        </p:txBody>
      </p:sp>
    </p:spTree>
    <p:extLst>
      <p:ext uri="{BB962C8B-B14F-4D97-AF65-F5344CB8AC3E}">
        <p14:creationId xmlns:p14="http://schemas.microsoft.com/office/powerpoint/2010/main" val="969452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able of Content 02 Dark">
    <p:bg>
      <p:bgPr>
        <a:solidFill>
          <a:schemeClr val="tx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688AD24B-4065-AB58-EB41-A2259242AB9C}"/>
              </a:ext>
            </a:extLst>
          </p:cNvPr>
          <p:cNvSpPr>
            <a:spLocks noGrp="1"/>
          </p:cNvSpPr>
          <p:nvPr>
            <p:ph type="body" idx="15"/>
          </p:nvPr>
        </p:nvSpPr>
        <p:spPr>
          <a:xfrm>
            <a:off x="7012538" y="195067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
        <p:nvSpPr>
          <p:cNvPr id="3" name="Picture Placeholder 5">
            <a:extLst>
              <a:ext uri="{FF2B5EF4-FFF2-40B4-BE49-F238E27FC236}">
                <a16:creationId xmlns:a16="http://schemas.microsoft.com/office/drawing/2014/main" id="{C4E639E5-9D72-94C9-7493-C3537F7C4196}"/>
              </a:ext>
            </a:extLst>
          </p:cNvPr>
          <p:cNvSpPr>
            <a:spLocks noGrp="1"/>
          </p:cNvSpPr>
          <p:nvPr>
            <p:ph type="pic" sz="quarter" idx="13" hasCustomPrompt="1"/>
          </p:nvPr>
        </p:nvSpPr>
        <p:spPr>
          <a:xfrm>
            <a:off x="0" y="0"/>
            <a:ext cx="6096000" cy="6858000"/>
          </a:xfrm>
          <a:solidFill>
            <a:schemeClr val="accent2">
              <a:lumMod val="75000"/>
            </a:schemeClr>
          </a:solidFill>
        </p:spPr>
        <p:txBody>
          <a:bodyPr anchor="ctr">
            <a:normAutofit/>
          </a:bodyPr>
          <a:lstStyle>
            <a:lvl1pPr algn="ctr">
              <a:defRPr sz="1200" b="0"/>
            </a:lvl1pPr>
          </a:lstStyle>
          <a:p>
            <a:r>
              <a:rPr lang="en-US"/>
              <a:t>Insert Photo</a:t>
            </a:r>
          </a:p>
        </p:txBody>
      </p:sp>
      <p:sp>
        <p:nvSpPr>
          <p:cNvPr id="2" name="Title 1">
            <a:extLst>
              <a:ext uri="{FF2B5EF4-FFF2-40B4-BE49-F238E27FC236}">
                <a16:creationId xmlns:a16="http://schemas.microsoft.com/office/drawing/2014/main" id="{886283E1-72AC-E4ED-97F4-1735827281CC}"/>
              </a:ext>
            </a:extLst>
          </p:cNvPr>
          <p:cNvSpPr>
            <a:spLocks noGrp="1"/>
          </p:cNvSpPr>
          <p:nvPr>
            <p:ph type="title" hasCustomPrompt="1"/>
          </p:nvPr>
        </p:nvSpPr>
        <p:spPr>
          <a:xfrm>
            <a:off x="7012538" y="2423342"/>
            <a:ext cx="4485358" cy="1554480"/>
          </a:xfrm>
        </p:spPr>
        <p:txBody>
          <a:bodyPr/>
          <a:lstStyle>
            <a:lvl1pPr>
              <a:defRPr sz="5400">
                <a:solidFill>
                  <a:schemeClr val="accent2"/>
                </a:solidFill>
              </a:defRPr>
            </a:lvl1pPr>
          </a:lstStyle>
          <a:p>
            <a:r>
              <a:rPr lang="en-US"/>
              <a:t>Headline title goes here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1"/>
                </a:solidFill>
              </a:defRPr>
            </a:lvl1pPr>
          </a:lstStyle>
          <a:p>
            <a:r>
              <a:rPr lang="en-US"/>
              <a:t>© 2023 CFA Institute. All Rights Reserved</a:t>
            </a:r>
          </a:p>
        </p:txBody>
      </p:sp>
      <p:sp>
        <p:nvSpPr>
          <p:cNvPr id="9" name="Text Placeholder 2">
            <a:extLst>
              <a:ext uri="{FF2B5EF4-FFF2-40B4-BE49-F238E27FC236}">
                <a16:creationId xmlns:a16="http://schemas.microsoft.com/office/drawing/2014/main" id="{7EC88895-8C8E-BCF3-07B9-E9B2994361AD}"/>
              </a:ext>
            </a:extLst>
          </p:cNvPr>
          <p:cNvSpPr>
            <a:spLocks noGrp="1"/>
          </p:cNvSpPr>
          <p:nvPr>
            <p:ph type="body" idx="14"/>
          </p:nvPr>
        </p:nvSpPr>
        <p:spPr>
          <a:xfrm>
            <a:off x="7016434" y="4225190"/>
            <a:ext cx="4490519" cy="1947010"/>
          </a:xfrm>
        </p:spPr>
        <p:txBody>
          <a:bodyPr anchor="t">
            <a:noAutofit/>
          </a:bodyPr>
          <a:lstStyle>
            <a:lvl1pPr marL="0" indent="0">
              <a:buNone/>
              <a:defRPr sz="18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Slide Number Placeholder 5">
            <a:extLst>
              <a:ext uri="{FF2B5EF4-FFF2-40B4-BE49-F238E27FC236}">
                <a16:creationId xmlns:a16="http://schemas.microsoft.com/office/drawing/2014/main" id="{AB548721-0354-3DFF-6E2E-F7DC11895074}"/>
              </a:ext>
            </a:extLst>
          </p:cNvPr>
          <p:cNvSpPr>
            <a:spLocks noGrp="1"/>
          </p:cNvSpPr>
          <p:nvPr>
            <p:ph type="sldNum" sz="quarter" idx="4"/>
          </p:nvPr>
        </p:nvSpPr>
        <p:spPr>
          <a:xfrm>
            <a:off x="11353800" y="6236208"/>
            <a:ext cx="457200" cy="153888"/>
          </a:xfrm>
          <a:prstGeom prst="rect">
            <a:avLst/>
          </a:prstGeom>
        </p:spPr>
        <p:txBody>
          <a:bodyPr vert="horz" lIns="0" tIns="0" rIns="0" bIns="0" rtlCol="0" anchor="ctr">
            <a:noAutofit/>
          </a:bodyPr>
          <a:lstStyle>
            <a:lvl1pPr algn="r">
              <a:defRPr sz="1000">
                <a:solidFill>
                  <a:schemeClr val="accent2"/>
                </a:solidFill>
              </a:defRPr>
            </a:lvl1pPr>
          </a:lstStyle>
          <a:p>
            <a:fld id="{DFC37C41-61FD-5349-A192-9970B0AFE414}" type="slidenum">
              <a:rPr lang="en-US" smtClean="0"/>
              <a:pPr/>
              <a:t>‹#›</a:t>
            </a:fld>
            <a:endParaRPr lang="en-US"/>
          </a:p>
        </p:txBody>
      </p:sp>
    </p:spTree>
    <p:extLst>
      <p:ext uri="{BB962C8B-B14F-4D97-AF65-F5344CB8AC3E}">
        <p14:creationId xmlns:p14="http://schemas.microsoft.com/office/powerpoint/2010/main" val="24974123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able of Content 02 Dark">
    <p:bg>
      <p:bgPr>
        <a:solidFill>
          <a:schemeClr val="bg2">
            <a:alpha val="50000"/>
          </a:schemeClr>
        </a:solidFill>
        <a:effectLst/>
      </p:bgPr>
    </p:bg>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C4E639E5-9D72-94C9-7493-C3537F7C4196}"/>
              </a:ext>
            </a:extLst>
          </p:cNvPr>
          <p:cNvSpPr>
            <a:spLocks noGrp="1"/>
          </p:cNvSpPr>
          <p:nvPr>
            <p:ph type="pic" sz="quarter" idx="13" hasCustomPrompt="1"/>
          </p:nvPr>
        </p:nvSpPr>
        <p:spPr>
          <a:xfrm>
            <a:off x="6096000" y="0"/>
            <a:ext cx="6096000" cy="6858000"/>
          </a:xfrm>
          <a:solidFill>
            <a:schemeClr val="accent2">
              <a:lumMod val="75000"/>
            </a:schemeClr>
          </a:solidFill>
        </p:spPr>
        <p:txBody>
          <a:bodyPr anchor="ctr">
            <a:normAutofit/>
          </a:bodyPr>
          <a:lstStyle>
            <a:lvl1pPr algn="ctr">
              <a:defRPr sz="1200" b="0"/>
            </a:lvl1pPr>
          </a:lstStyle>
          <a:p>
            <a:r>
              <a:rPr lang="en-US"/>
              <a:t>Insert Photo</a:t>
            </a:r>
          </a:p>
        </p:txBody>
      </p:sp>
      <p:pic>
        <p:nvPicPr>
          <p:cNvPr id="6" name="Picture 5" descr="A blue circular pattern with lines in the center&#10;&#10;Description automatically generated">
            <a:extLst>
              <a:ext uri="{FF2B5EF4-FFF2-40B4-BE49-F238E27FC236}">
                <a16:creationId xmlns:a16="http://schemas.microsoft.com/office/drawing/2014/main" id="{DFB4BEA2-1B52-A7CF-9977-948D59186C1E}"/>
              </a:ext>
            </a:extLst>
          </p:cNvPr>
          <p:cNvPicPr>
            <a:picLocks noChangeAspect="1"/>
          </p:cNvPicPr>
          <p:nvPr userDrawn="1"/>
        </p:nvPicPr>
        <p:blipFill>
          <a:blip r:embed="rId2"/>
          <a:stretch>
            <a:fillRect/>
          </a:stretch>
        </p:blipFill>
        <p:spPr>
          <a:xfrm>
            <a:off x="5832088" y="117088"/>
            <a:ext cx="6623824" cy="6623824"/>
          </a:xfrm>
          <a:prstGeom prst="rect">
            <a:avLst/>
          </a:prstGeom>
        </p:spPr>
      </p:pic>
      <p:sp>
        <p:nvSpPr>
          <p:cNvPr id="2" name="Title 1">
            <a:extLst>
              <a:ext uri="{FF2B5EF4-FFF2-40B4-BE49-F238E27FC236}">
                <a16:creationId xmlns:a16="http://schemas.microsoft.com/office/drawing/2014/main" id="{886283E1-72AC-E4ED-97F4-1735827281CC}"/>
              </a:ext>
            </a:extLst>
          </p:cNvPr>
          <p:cNvSpPr>
            <a:spLocks noGrp="1"/>
          </p:cNvSpPr>
          <p:nvPr>
            <p:ph type="title" hasCustomPrompt="1"/>
          </p:nvPr>
        </p:nvSpPr>
        <p:spPr>
          <a:xfrm>
            <a:off x="609600" y="2106380"/>
            <a:ext cx="4270248" cy="1554480"/>
          </a:xfrm>
        </p:spPr>
        <p:txBody>
          <a:bodyPr/>
          <a:lstStyle>
            <a:lvl1pPr>
              <a:defRPr sz="5400">
                <a:solidFill>
                  <a:schemeClr val="accent1"/>
                </a:solidFill>
              </a:defRPr>
            </a:lvl1pPr>
          </a:lstStyle>
          <a:p>
            <a:r>
              <a:rPr lang="en-US"/>
              <a:t>Headline title goes here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1"/>
                </a:solidFill>
              </a:defRPr>
            </a:lvl1pPr>
          </a:lstStyle>
          <a:p>
            <a:r>
              <a:rPr lang="en-US"/>
              <a:t>© 2023 CFA Institute. All Rights Reserved</a:t>
            </a:r>
          </a:p>
        </p:txBody>
      </p:sp>
      <p:sp>
        <p:nvSpPr>
          <p:cNvPr id="9" name="Text Placeholder 2">
            <a:extLst>
              <a:ext uri="{FF2B5EF4-FFF2-40B4-BE49-F238E27FC236}">
                <a16:creationId xmlns:a16="http://schemas.microsoft.com/office/drawing/2014/main" id="{142CFD4F-6261-E51E-95BC-E71E177F7325}"/>
              </a:ext>
            </a:extLst>
          </p:cNvPr>
          <p:cNvSpPr>
            <a:spLocks noGrp="1"/>
          </p:cNvSpPr>
          <p:nvPr>
            <p:ph type="body" idx="14"/>
          </p:nvPr>
        </p:nvSpPr>
        <p:spPr>
          <a:xfrm>
            <a:off x="609600" y="3922776"/>
            <a:ext cx="4270248" cy="1947010"/>
          </a:xfrm>
        </p:spPr>
        <p:txBody>
          <a:bodyPr anchor="t">
            <a:noAutofit/>
          </a:bodyPr>
          <a:lstStyle>
            <a:lvl1pPr marL="0" indent="0">
              <a:buNone/>
              <a:defRPr sz="1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Text Placeholder 2">
            <a:extLst>
              <a:ext uri="{FF2B5EF4-FFF2-40B4-BE49-F238E27FC236}">
                <a16:creationId xmlns:a16="http://schemas.microsoft.com/office/drawing/2014/main" id="{2FAE43A8-7D69-D8E8-8803-71173C892628}"/>
              </a:ext>
            </a:extLst>
          </p:cNvPr>
          <p:cNvSpPr>
            <a:spLocks noGrp="1"/>
          </p:cNvSpPr>
          <p:nvPr>
            <p:ph type="body" idx="15"/>
          </p:nvPr>
        </p:nvSpPr>
        <p:spPr>
          <a:xfrm>
            <a:off x="605121" y="162555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
        <p:nvSpPr>
          <p:cNvPr id="8" name="Slide Number Placeholder 5">
            <a:extLst>
              <a:ext uri="{FF2B5EF4-FFF2-40B4-BE49-F238E27FC236}">
                <a16:creationId xmlns:a16="http://schemas.microsoft.com/office/drawing/2014/main" id="{700AD87C-005A-684E-789F-DC17C92D4160}"/>
              </a:ext>
            </a:extLst>
          </p:cNvPr>
          <p:cNvSpPr>
            <a:spLocks noGrp="1"/>
          </p:cNvSpPr>
          <p:nvPr>
            <p:ph type="sldNum" sz="quarter" idx="4"/>
          </p:nvPr>
        </p:nvSpPr>
        <p:spPr>
          <a:xfrm>
            <a:off x="11353800" y="6236208"/>
            <a:ext cx="457200" cy="153888"/>
          </a:xfrm>
          <a:prstGeom prst="rect">
            <a:avLst/>
          </a:prstGeom>
        </p:spPr>
        <p:txBody>
          <a:bodyPr vert="horz" lIns="0" tIns="0" rIns="0" bIns="0" rtlCol="0" anchor="ctr">
            <a:noAutofit/>
          </a:bodyPr>
          <a:lstStyle>
            <a:lvl1pPr algn="r">
              <a:defRPr sz="1000">
                <a:solidFill>
                  <a:schemeClr val="accent1"/>
                </a:solidFill>
              </a:defRPr>
            </a:lvl1pPr>
          </a:lstStyle>
          <a:p>
            <a:fld id="{DFC37C41-61FD-5349-A192-9970B0AFE414}" type="slidenum">
              <a:rPr lang="en-US" smtClean="0"/>
              <a:pPr/>
              <a:t>‹#›</a:t>
            </a:fld>
            <a:endParaRPr lang="en-US"/>
          </a:p>
        </p:txBody>
      </p:sp>
    </p:spTree>
    <p:extLst>
      <p:ext uri="{BB962C8B-B14F-4D97-AF65-F5344CB8AC3E}">
        <p14:creationId xmlns:p14="http://schemas.microsoft.com/office/powerpoint/2010/main" val="10959503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able of Content 02 Dark">
    <p:bg>
      <p:bgPr>
        <a:solidFill>
          <a:schemeClr val="bg2">
            <a:alpha val="50000"/>
          </a:schemeClr>
        </a:solidFill>
        <a:effectLst/>
      </p:bgPr>
    </p:bg>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C4E639E5-9D72-94C9-7493-C3537F7C4196}"/>
              </a:ext>
            </a:extLst>
          </p:cNvPr>
          <p:cNvSpPr>
            <a:spLocks noGrp="1"/>
          </p:cNvSpPr>
          <p:nvPr>
            <p:ph type="pic" sz="quarter" idx="13" hasCustomPrompt="1"/>
          </p:nvPr>
        </p:nvSpPr>
        <p:spPr>
          <a:xfrm>
            <a:off x="0" y="0"/>
            <a:ext cx="12192000" cy="6858000"/>
          </a:xfrm>
          <a:solidFill>
            <a:schemeClr val="accent2">
              <a:lumMod val="75000"/>
            </a:schemeClr>
          </a:solidFill>
        </p:spPr>
        <p:txBody>
          <a:bodyPr anchor="ctr">
            <a:normAutofit/>
          </a:bodyPr>
          <a:lstStyle>
            <a:lvl1pPr algn="ctr">
              <a:defRPr sz="1200" b="0"/>
            </a:lvl1pPr>
          </a:lstStyle>
          <a:p>
            <a:r>
              <a:rPr lang="en-US"/>
              <a:t>Insert Photo</a:t>
            </a:r>
          </a:p>
        </p:txBody>
      </p:sp>
      <p:pic>
        <p:nvPicPr>
          <p:cNvPr id="6" name="Picture 5" descr="A blue circular pattern with lines in the center&#10;&#10;Description automatically generated">
            <a:extLst>
              <a:ext uri="{FF2B5EF4-FFF2-40B4-BE49-F238E27FC236}">
                <a16:creationId xmlns:a16="http://schemas.microsoft.com/office/drawing/2014/main" id="{DFB4BEA2-1B52-A7CF-9977-948D59186C1E}"/>
              </a:ext>
            </a:extLst>
          </p:cNvPr>
          <p:cNvPicPr>
            <a:picLocks noChangeAspect="1"/>
          </p:cNvPicPr>
          <p:nvPr userDrawn="1"/>
        </p:nvPicPr>
        <p:blipFill>
          <a:blip r:embed="rId2"/>
          <a:stretch>
            <a:fillRect/>
          </a:stretch>
        </p:blipFill>
        <p:spPr>
          <a:xfrm>
            <a:off x="2784088" y="117088"/>
            <a:ext cx="6623824" cy="6623824"/>
          </a:xfrm>
          <a:prstGeom prst="rect">
            <a:avLst/>
          </a:prstGeom>
        </p:spPr>
      </p:pic>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1"/>
                </a:solidFill>
              </a:defRPr>
            </a:lvl1pPr>
          </a:lstStyle>
          <a:p>
            <a:r>
              <a:rPr lang="en-US"/>
              <a:t>© 2023 CFA Institute. All Rights Reserved</a:t>
            </a:r>
          </a:p>
        </p:txBody>
      </p:sp>
      <p:sp>
        <p:nvSpPr>
          <p:cNvPr id="2" name="Title 1">
            <a:extLst>
              <a:ext uri="{FF2B5EF4-FFF2-40B4-BE49-F238E27FC236}">
                <a16:creationId xmlns:a16="http://schemas.microsoft.com/office/drawing/2014/main" id="{886283E1-72AC-E4ED-97F4-1735827281CC}"/>
              </a:ext>
            </a:extLst>
          </p:cNvPr>
          <p:cNvSpPr>
            <a:spLocks noGrp="1"/>
          </p:cNvSpPr>
          <p:nvPr>
            <p:ph type="title" hasCustomPrompt="1"/>
          </p:nvPr>
        </p:nvSpPr>
        <p:spPr>
          <a:xfrm>
            <a:off x="4614672" y="2651760"/>
            <a:ext cx="2962656" cy="1554480"/>
          </a:xfrm>
        </p:spPr>
        <p:txBody>
          <a:bodyPr anchor="ctr"/>
          <a:lstStyle>
            <a:lvl1pPr algn="ctr">
              <a:defRPr sz="2400">
                <a:solidFill>
                  <a:schemeClr val="accent2"/>
                </a:solidFill>
              </a:defRPr>
            </a:lvl1pPr>
          </a:lstStyle>
          <a:p>
            <a:r>
              <a:rPr lang="en-US"/>
              <a:t>Headline title goes here</a:t>
            </a:r>
          </a:p>
        </p:txBody>
      </p:sp>
      <p:sp>
        <p:nvSpPr>
          <p:cNvPr id="4" name="Slide Number Placeholder 5">
            <a:extLst>
              <a:ext uri="{FF2B5EF4-FFF2-40B4-BE49-F238E27FC236}">
                <a16:creationId xmlns:a16="http://schemas.microsoft.com/office/drawing/2014/main" id="{156368DA-6188-6BE1-B9CE-CEB140471BE7}"/>
              </a:ext>
            </a:extLst>
          </p:cNvPr>
          <p:cNvSpPr>
            <a:spLocks noGrp="1"/>
          </p:cNvSpPr>
          <p:nvPr>
            <p:ph type="sldNum" sz="quarter" idx="4"/>
          </p:nvPr>
        </p:nvSpPr>
        <p:spPr>
          <a:xfrm>
            <a:off x="11353800" y="6236208"/>
            <a:ext cx="457200" cy="153888"/>
          </a:xfrm>
          <a:prstGeom prst="rect">
            <a:avLst/>
          </a:prstGeom>
        </p:spPr>
        <p:txBody>
          <a:bodyPr vert="horz" lIns="0" tIns="0" rIns="0" bIns="0" rtlCol="0" anchor="ctr">
            <a:noAutofit/>
          </a:bodyPr>
          <a:lstStyle>
            <a:lvl1pPr algn="r">
              <a:defRPr sz="1000">
                <a:solidFill>
                  <a:schemeClr val="accent1"/>
                </a:solidFill>
              </a:defRPr>
            </a:lvl1pPr>
          </a:lstStyle>
          <a:p>
            <a:fld id="{DFC37C41-61FD-5349-A192-9970B0AFE414}" type="slidenum">
              <a:rPr lang="en-US" smtClean="0"/>
              <a:pPr/>
              <a:t>‹#›</a:t>
            </a:fld>
            <a:endParaRPr lang="en-US"/>
          </a:p>
        </p:txBody>
      </p:sp>
    </p:spTree>
    <p:extLst>
      <p:ext uri="{BB962C8B-B14F-4D97-AF65-F5344CB8AC3E}">
        <p14:creationId xmlns:p14="http://schemas.microsoft.com/office/powerpoint/2010/main" val="20009267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Table of Content 02 Dark">
    <p:bg>
      <p:bgPr>
        <a:solidFill>
          <a:schemeClr val="bg2">
            <a:alpha val="50000"/>
          </a:schemeClr>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F990B34-DCCC-0637-3A39-B888C31D72D7}"/>
              </a:ext>
            </a:extLst>
          </p:cNvPr>
          <p:cNvGrpSpPr/>
          <p:nvPr userDrawn="1"/>
        </p:nvGrpSpPr>
        <p:grpSpPr>
          <a:xfrm>
            <a:off x="5780124" y="351481"/>
            <a:ext cx="6127625" cy="6157860"/>
            <a:chOff x="5780124" y="351481"/>
            <a:chExt cx="6127625" cy="6157860"/>
          </a:xfrm>
        </p:grpSpPr>
        <p:pic>
          <p:nvPicPr>
            <p:cNvPr id="8" name="Picture 7" descr="A circular blue and black background&#10;&#10;Description automatically generated">
              <a:extLst>
                <a:ext uri="{FF2B5EF4-FFF2-40B4-BE49-F238E27FC236}">
                  <a16:creationId xmlns:a16="http://schemas.microsoft.com/office/drawing/2014/main" id="{73A71B57-2416-0EE6-F643-5A3457CEBDFB}"/>
                </a:ext>
              </a:extLst>
            </p:cNvPr>
            <p:cNvPicPr>
              <a:picLocks noChangeAspect="1"/>
            </p:cNvPicPr>
            <p:nvPr/>
          </p:nvPicPr>
          <p:blipFill rotWithShape="1">
            <a:blip r:embed="rId2"/>
            <a:srcRect l="11191" t="10032" r="10953" b="11209"/>
            <a:stretch/>
          </p:blipFill>
          <p:spPr>
            <a:xfrm>
              <a:off x="5780124" y="351481"/>
              <a:ext cx="1720011" cy="1739972"/>
            </a:xfrm>
            <a:prstGeom prst="rect">
              <a:avLst/>
            </a:prstGeom>
          </p:spPr>
        </p:pic>
        <p:pic>
          <p:nvPicPr>
            <p:cNvPr id="10" name="Picture 9" descr="A circular blue and black background&#10;&#10;Description automatically generated">
              <a:extLst>
                <a:ext uri="{FF2B5EF4-FFF2-40B4-BE49-F238E27FC236}">
                  <a16:creationId xmlns:a16="http://schemas.microsoft.com/office/drawing/2014/main" id="{7F078736-AFAA-AC3C-51E0-43894B5E64C7}"/>
                </a:ext>
              </a:extLst>
            </p:cNvPr>
            <p:cNvPicPr>
              <a:picLocks noChangeAspect="1"/>
            </p:cNvPicPr>
            <p:nvPr/>
          </p:nvPicPr>
          <p:blipFill rotWithShape="1">
            <a:blip r:embed="rId2"/>
            <a:srcRect l="11191" t="10032" r="10953" b="11209"/>
            <a:stretch/>
          </p:blipFill>
          <p:spPr>
            <a:xfrm>
              <a:off x="5780124" y="2560425"/>
              <a:ext cx="1720011" cy="1739972"/>
            </a:xfrm>
            <a:prstGeom prst="rect">
              <a:avLst/>
            </a:prstGeom>
          </p:spPr>
        </p:pic>
        <p:pic>
          <p:nvPicPr>
            <p:cNvPr id="11" name="Picture 10" descr="A circular blue and black background&#10;&#10;Description automatically generated">
              <a:extLst>
                <a:ext uri="{FF2B5EF4-FFF2-40B4-BE49-F238E27FC236}">
                  <a16:creationId xmlns:a16="http://schemas.microsoft.com/office/drawing/2014/main" id="{33D5C7F0-BD5F-6743-C95C-A1DAE9FC9B88}"/>
                </a:ext>
              </a:extLst>
            </p:cNvPr>
            <p:cNvPicPr>
              <a:picLocks noChangeAspect="1"/>
            </p:cNvPicPr>
            <p:nvPr/>
          </p:nvPicPr>
          <p:blipFill rotWithShape="1">
            <a:blip r:embed="rId2"/>
            <a:srcRect l="11191" t="10032" r="10953" b="11209"/>
            <a:stretch/>
          </p:blipFill>
          <p:spPr>
            <a:xfrm>
              <a:off x="5780124" y="4769369"/>
              <a:ext cx="1720011" cy="1739972"/>
            </a:xfrm>
            <a:prstGeom prst="rect">
              <a:avLst/>
            </a:prstGeom>
          </p:spPr>
        </p:pic>
        <p:pic>
          <p:nvPicPr>
            <p:cNvPr id="12" name="Picture 11" descr="A circular blue and black background&#10;&#10;Description automatically generated">
              <a:extLst>
                <a:ext uri="{FF2B5EF4-FFF2-40B4-BE49-F238E27FC236}">
                  <a16:creationId xmlns:a16="http://schemas.microsoft.com/office/drawing/2014/main" id="{D462BB83-2009-8BC4-28EC-B5F96452B539}"/>
                </a:ext>
              </a:extLst>
            </p:cNvPr>
            <p:cNvPicPr>
              <a:picLocks noChangeAspect="1"/>
            </p:cNvPicPr>
            <p:nvPr/>
          </p:nvPicPr>
          <p:blipFill rotWithShape="1">
            <a:blip r:embed="rId2"/>
            <a:srcRect l="11191" t="10032" r="10953" b="11209"/>
            <a:stretch/>
          </p:blipFill>
          <p:spPr>
            <a:xfrm>
              <a:off x="7989068" y="351481"/>
              <a:ext cx="1720011" cy="1739972"/>
            </a:xfrm>
            <a:prstGeom prst="rect">
              <a:avLst/>
            </a:prstGeom>
          </p:spPr>
        </p:pic>
        <p:pic>
          <p:nvPicPr>
            <p:cNvPr id="13" name="Picture 12" descr="A circular blue and black background&#10;&#10;Description automatically generated">
              <a:extLst>
                <a:ext uri="{FF2B5EF4-FFF2-40B4-BE49-F238E27FC236}">
                  <a16:creationId xmlns:a16="http://schemas.microsoft.com/office/drawing/2014/main" id="{505A66E2-8E5D-11DC-089C-507161ED8F14}"/>
                </a:ext>
              </a:extLst>
            </p:cNvPr>
            <p:cNvPicPr>
              <a:picLocks noChangeAspect="1"/>
            </p:cNvPicPr>
            <p:nvPr/>
          </p:nvPicPr>
          <p:blipFill rotWithShape="1">
            <a:blip r:embed="rId2"/>
            <a:srcRect l="11191" t="10032" r="10953" b="11209"/>
            <a:stretch/>
          </p:blipFill>
          <p:spPr>
            <a:xfrm>
              <a:off x="7989068" y="2560425"/>
              <a:ext cx="1720011" cy="1739972"/>
            </a:xfrm>
            <a:prstGeom prst="rect">
              <a:avLst/>
            </a:prstGeom>
          </p:spPr>
        </p:pic>
        <p:pic>
          <p:nvPicPr>
            <p:cNvPr id="14" name="Picture 13" descr="A circular blue and black background&#10;&#10;Description automatically generated">
              <a:extLst>
                <a:ext uri="{FF2B5EF4-FFF2-40B4-BE49-F238E27FC236}">
                  <a16:creationId xmlns:a16="http://schemas.microsoft.com/office/drawing/2014/main" id="{08A401AD-93D0-49A9-EE74-376EB8517C5B}"/>
                </a:ext>
              </a:extLst>
            </p:cNvPr>
            <p:cNvPicPr>
              <a:picLocks noChangeAspect="1"/>
            </p:cNvPicPr>
            <p:nvPr/>
          </p:nvPicPr>
          <p:blipFill rotWithShape="1">
            <a:blip r:embed="rId2"/>
            <a:srcRect l="11191" t="10032" r="10953" b="11209"/>
            <a:stretch/>
          </p:blipFill>
          <p:spPr>
            <a:xfrm>
              <a:off x="7989068" y="4769369"/>
              <a:ext cx="1720011" cy="1739972"/>
            </a:xfrm>
            <a:prstGeom prst="rect">
              <a:avLst/>
            </a:prstGeom>
          </p:spPr>
        </p:pic>
        <p:pic>
          <p:nvPicPr>
            <p:cNvPr id="15" name="Picture 14" descr="A circular blue and black background&#10;&#10;Description automatically generated">
              <a:extLst>
                <a:ext uri="{FF2B5EF4-FFF2-40B4-BE49-F238E27FC236}">
                  <a16:creationId xmlns:a16="http://schemas.microsoft.com/office/drawing/2014/main" id="{5A1743CA-DFC0-C251-C271-BF787C74C30E}"/>
                </a:ext>
              </a:extLst>
            </p:cNvPr>
            <p:cNvPicPr>
              <a:picLocks noChangeAspect="1"/>
            </p:cNvPicPr>
            <p:nvPr/>
          </p:nvPicPr>
          <p:blipFill rotWithShape="1">
            <a:blip r:embed="rId2"/>
            <a:srcRect l="11191" t="10032" r="10953" b="11209"/>
            <a:stretch/>
          </p:blipFill>
          <p:spPr>
            <a:xfrm>
              <a:off x="10187738" y="351481"/>
              <a:ext cx="1720011" cy="1739972"/>
            </a:xfrm>
            <a:prstGeom prst="rect">
              <a:avLst/>
            </a:prstGeom>
          </p:spPr>
        </p:pic>
        <p:pic>
          <p:nvPicPr>
            <p:cNvPr id="16" name="Picture 15" descr="A circular blue and black background&#10;&#10;Description automatically generated">
              <a:extLst>
                <a:ext uri="{FF2B5EF4-FFF2-40B4-BE49-F238E27FC236}">
                  <a16:creationId xmlns:a16="http://schemas.microsoft.com/office/drawing/2014/main" id="{26703AE7-3432-430B-8F0B-013571ECEBA9}"/>
                </a:ext>
              </a:extLst>
            </p:cNvPr>
            <p:cNvPicPr>
              <a:picLocks noChangeAspect="1"/>
            </p:cNvPicPr>
            <p:nvPr/>
          </p:nvPicPr>
          <p:blipFill rotWithShape="1">
            <a:blip r:embed="rId2"/>
            <a:srcRect l="11191" t="10032" r="10953" b="11209"/>
            <a:stretch/>
          </p:blipFill>
          <p:spPr>
            <a:xfrm>
              <a:off x="10187738" y="2560425"/>
              <a:ext cx="1720011" cy="1739972"/>
            </a:xfrm>
            <a:prstGeom prst="rect">
              <a:avLst/>
            </a:prstGeom>
          </p:spPr>
        </p:pic>
        <p:pic>
          <p:nvPicPr>
            <p:cNvPr id="17" name="Picture 16" descr="A circular blue and black background&#10;&#10;Description automatically generated">
              <a:extLst>
                <a:ext uri="{FF2B5EF4-FFF2-40B4-BE49-F238E27FC236}">
                  <a16:creationId xmlns:a16="http://schemas.microsoft.com/office/drawing/2014/main" id="{C2BE9E68-6658-7AB7-D401-28BF51195A6B}"/>
                </a:ext>
              </a:extLst>
            </p:cNvPr>
            <p:cNvPicPr>
              <a:picLocks noChangeAspect="1"/>
            </p:cNvPicPr>
            <p:nvPr/>
          </p:nvPicPr>
          <p:blipFill rotWithShape="1">
            <a:blip r:embed="rId2"/>
            <a:srcRect l="11191" t="10032" r="10953" b="11209"/>
            <a:stretch/>
          </p:blipFill>
          <p:spPr>
            <a:xfrm>
              <a:off x="10187738" y="4769369"/>
              <a:ext cx="1720011" cy="1739972"/>
            </a:xfrm>
            <a:prstGeom prst="rect">
              <a:avLst/>
            </a:prstGeom>
          </p:spPr>
        </p:pic>
      </p:grpSp>
      <p:sp>
        <p:nvSpPr>
          <p:cNvPr id="2" name="Title 1">
            <a:extLst>
              <a:ext uri="{FF2B5EF4-FFF2-40B4-BE49-F238E27FC236}">
                <a16:creationId xmlns:a16="http://schemas.microsoft.com/office/drawing/2014/main" id="{886283E1-72AC-E4ED-97F4-1735827281CC}"/>
              </a:ext>
            </a:extLst>
          </p:cNvPr>
          <p:cNvSpPr>
            <a:spLocks noGrp="1"/>
          </p:cNvSpPr>
          <p:nvPr>
            <p:ph type="title" hasCustomPrompt="1"/>
          </p:nvPr>
        </p:nvSpPr>
        <p:spPr>
          <a:xfrm>
            <a:off x="609600" y="2106380"/>
            <a:ext cx="4270248" cy="1554480"/>
          </a:xfrm>
        </p:spPr>
        <p:txBody>
          <a:bodyPr/>
          <a:lstStyle>
            <a:lvl1pPr>
              <a:defRPr sz="5400">
                <a:solidFill>
                  <a:schemeClr val="accent1"/>
                </a:solidFill>
              </a:defRPr>
            </a:lvl1pPr>
          </a:lstStyle>
          <a:p>
            <a:r>
              <a:rPr lang="en-US"/>
              <a:t>Headline title goes here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1"/>
                </a:solidFill>
              </a:defRPr>
            </a:lvl1pPr>
          </a:lstStyle>
          <a:p>
            <a:r>
              <a:rPr lang="en-US"/>
              <a:t>© 2023 CFA Institute. All Rights Reserved</a:t>
            </a:r>
          </a:p>
        </p:txBody>
      </p:sp>
      <p:sp>
        <p:nvSpPr>
          <p:cNvPr id="9" name="Text Placeholder 2">
            <a:extLst>
              <a:ext uri="{FF2B5EF4-FFF2-40B4-BE49-F238E27FC236}">
                <a16:creationId xmlns:a16="http://schemas.microsoft.com/office/drawing/2014/main" id="{142CFD4F-6261-E51E-95BC-E71E177F7325}"/>
              </a:ext>
            </a:extLst>
          </p:cNvPr>
          <p:cNvSpPr>
            <a:spLocks noGrp="1"/>
          </p:cNvSpPr>
          <p:nvPr>
            <p:ph type="body" idx="14"/>
          </p:nvPr>
        </p:nvSpPr>
        <p:spPr>
          <a:xfrm>
            <a:off x="609600" y="3922776"/>
            <a:ext cx="4270248" cy="1947010"/>
          </a:xfrm>
        </p:spPr>
        <p:txBody>
          <a:bodyPr anchor="t">
            <a:noAutofit/>
          </a:bodyPr>
          <a:lstStyle>
            <a:lvl1pPr marL="0" indent="0">
              <a:buNone/>
              <a:defRPr sz="1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 name="Text Placeholder 2">
            <a:extLst>
              <a:ext uri="{FF2B5EF4-FFF2-40B4-BE49-F238E27FC236}">
                <a16:creationId xmlns:a16="http://schemas.microsoft.com/office/drawing/2014/main" id="{A8F1C741-2459-B0EB-B696-D51B2770FDD4}"/>
              </a:ext>
            </a:extLst>
          </p:cNvPr>
          <p:cNvSpPr>
            <a:spLocks noGrp="1"/>
          </p:cNvSpPr>
          <p:nvPr>
            <p:ph type="body" idx="15"/>
          </p:nvPr>
        </p:nvSpPr>
        <p:spPr>
          <a:xfrm>
            <a:off x="605121" y="162555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2978114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Table of Content 02 Dark">
    <p:bg>
      <p:bgPr>
        <a:solidFill>
          <a:schemeClr val="bg2">
            <a:alpha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hasCustomPrompt="1"/>
          </p:nvPr>
        </p:nvSpPr>
        <p:spPr>
          <a:xfrm>
            <a:off x="609600" y="2106380"/>
            <a:ext cx="4270248" cy="1554480"/>
          </a:xfrm>
        </p:spPr>
        <p:txBody>
          <a:bodyPr/>
          <a:lstStyle>
            <a:lvl1pPr>
              <a:defRPr sz="5400">
                <a:solidFill>
                  <a:schemeClr val="accent1"/>
                </a:solidFill>
              </a:defRPr>
            </a:lvl1pPr>
          </a:lstStyle>
          <a:p>
            <a:r>
              <a:rPr lang="en-US"/>
              <a:t>Headline title goes here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1"/>
                </a:solidFill>
              </a:defRPr>
            </a:lvl1pPr>
          </a:lstStyle>
          <a:p>
            <a:r>
              <a:rPr lang="en-US"/>
              <a:t>© 2023 CFA Institute. All Rights Reserved</a:t>
            </a:r>
          </a:p>
        </p:txBody>
      </p:sp>
      <p:sp>
        <p:nvSpPr>
          <p:cNvPr id="9" name="Text Placeholder 2">
            <a:extLst>
              <a:ext uri="{FF2B5EF4-FFF2-40B4-BE49-F238E27FC236}">
                <a16:creationId xmlns:a16="http://schemas.microsoft.com/office/drawing/2014/main" id="{142CFD4F-6261-E51E-95BC-E71E177F7325}"/>
              </a:ext>
            </a:extLst>
          </p:cNvPr>
          <p:cNvSpPr>
            <a:spLocks noGrp="1"/>
          </p:cNvSpPr>
          <p:nvPr>
            <p:ph type="body" idx="14"/>
          </p:nvPr>
        </p:nvSpPr>
        <p:spPr>
          <a:xfrm>
            <a:off x="609600" y="3922776"/>
            <a:ext cx="4270248" cy="1947010"/>
          </a:xfrm>
        </p:spPr>
        <p:txBody>
          <a:bodyPr anchor="t">
            <a:noAutofit/>
          </a:bodyPr>
          <a:lstStyle>
            <a:lvl1pPr marL="0" indent="0">
              <a:buNone/>
              <a:defRPr sz="1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grpSp>
        <p:nvGrpSpPr>
          <p:cNvPr id="3" name="Group 2">
            <a:extLst>
              <a:ext uri="{FF2B5EF4-FFF2-40B4-BE49-F238E27FC236}">
                <a16:creationId xmlns:a16="http://schemas.microsoft.com/office/drawing/2014/main" id="{3AD75616-E1FA-6274-A4E4-AAB485146407}"/>
              </a:ext>
            </a:extLst>
          </p:cNvPr>
          <p:cNvGrpSpPr/>
          <p:nvPr userDrawn="1"/>
        </p:nvGrpSpPr>
        <p:grpSpPr>
          <a:xfrm>
            <a:off x="5758846" y="355955"/>
            <a:ext cx="6174573" cy="6153385"/>
            <a:chOff x="5758846" y="355955"/>
            <a:chExt cx="6174573" cy="6153385"/>
          </a:xfrm>
        </p:grpSpPr>
        <p:pic>
          <p:nvPicPr>
            <p:cNvPr id="6" name="Picture 5" descr="A blue circular pattern with lines in the center&#10;&#10;Description automatically generated">
              <a:extLst>
                <a:ext uri="{FF2B5EF4-FFF2-40B4-BE49-F238E27FC236}">
                  <a16:creationId xmlns:a16="http://schemas.microsoft.com/office/drawing/2014/main" id="{AD0DD864-94A9-9EF5-1089-07D04E4C2F50}"/>
                </a:ext>
              </a:extLst>
            </p:cNvPr>
            <p:cNvPicPr>
              <a:picLocks noChangeAspect="1"/>
            </p:cNvPicPr>
            <p:nvPr/>
          </p:nvPicPr>
          <p:blipFill rotWithShape="1">
            <a:blip r:embed="rId2"/>
            <a:srcRect l="11191" t="10246" r="10953" b="10996"/>
            <a:stretch/>
          </p:blipFill>
          <p:spPr>
            <a:xfrm>
              <a:off x="5758846" y="355955"/>
              <a:ext cx="1715588" cy="1735497"/>
            </a:xfrm>
            <a:prstGeom prst="rect">
              <a:avLst/>
            </a:prstGeom>
          </p:spPr>
        </p:pic>
        <p:pic>
          <p:nvPicPr>
            <p:cNvPr id="18" name="Picture 17" descr="A blue circular pattern with lines in the center&#10;&#10;Description automatically generated">
              <a:extLst>
                <a:ext uri="{FF2B5EF4-FFF2-40B4-BE49-F238E27FC236}">
                  <a16:creationId xmlns:a16="http://schemas.microsoft.com/office/drawing/2014/main" id="{C42CBF60-482E-E42E-2502-459131822D54}"/>
                </a:ext>
              </a:extLst>
            </p:cNvPr>
            <p:cNvPicPr>
              <a:picLocks noChangeAspect="1"/>
            </p:cNvPicPr>
            <p:nvPr/>
          </p:nvPicPr>
          <p:blipFill rotWithShape="1">
            <a:blip r:embed="rId2"/>
            <a:srcRect l="11191" t="10246" r="10953" b="10996"/>
            <a:stretch/>
          </p:blipFill>
          <p:spPr>
            <a:xfrm>
              <a:off x="5758846" y="2564899"/>
              <a:ext cx="1715588" cy="1735497"/>
            </a:xfrm>
            <a:prstGeom prst="rect">
              <a:avLst/>
            </a:prstGeom>
          </p:spPr>
        </p:pic>
        <p:pic>
          <p:nvPicPr>
            <p:cNvPr id="19" name="Picture 18" descr="A blue circular pattern with lines in the center&#10;&#10;Description automatically generated">
              <a:extLst>
                <a:ext uri="{FF2B5EF4-FFF2-40B4-BE49-F238E27FC236}">
                  <a16:creationId xmlns:a16="http://schemas.microsoft.com/office/drawing/2014/main" id="{42CB3768-444C-34F4-DAAA-C239D3BB1460}"/>
                </a:ext>
              </a:extLst>
            </p:cNvPr>
            <p:cNvPicPr>
              <a:picLocks noChangeAspect="1"/>
            </p:cNvPicPr>
            <p:nvPr/>
          </p:nvPicPr>
          <p:blipFill rotWithShape="1">
            <a:blip r:embed="rId2"/>
            <a:srcRect l="11191" t="10246" r="10953" b="10996"/>
            <a:stretch/>
          </p:blipFill>
          <p:spPr>
            <a:xfrm>
              <a:off x="5758846" y="4773843"/>
              <a:ext cx="1715588" cy="1735497"/>
            </a:xfrm>
            <a:prstGeom prst="rect">
              <a:avLst/>
            </a:prstGeom>
          </p:spPr>
        </p:pic>
        <p:pic>
          <p:nvPicPr>
            <p:cNvPr id="20" name="Picture 19" descr="A blue circular pattern with lines in the center&#10;&#10;Description automatically generated">
              <a:extLst>
                <a:ext uri="{FF2B5EF4-FFF2-40B4-BE49-F238E27FC236}">
                  <a16:creationId xmlns:a16="http://schemas.microsoft.com/office/drawing/2014/main" id="{8AC1CE0B-C2CB-5E36-5A4E-C28212D90900}"/>
                </a:ext>
              </a:extLst>
            </p:cNvPr>
            <p:cNvPicPr>
              <a:picLocks noChangeAspect="1"/>
            </p:cNvPicPr>
            <p:nvPr/>
          </p:nvPicPr>
          <p:blipFill rotWithShape="1">
            <a:blip r:embed="rId2"/>
            <a:srcRect l="11191" t="10246" r="10953" b="10996"/>
            <a:stretch/>
          </p:blipFill>
          <p:spPr>
            <a:xfrm>
              <a:off x="7998613" y="355955"/>
              <a:ext cx="1715588" cy="1735497"/>
            </a:xfrm>
            <a:prstGeom prst="rect">
              <a:avLst/>
            </a:prstGeom>
          </p:spPr>
        </p:pic>
        <p:pic>
          <p:nvPicPr>
            <p:cNvPr id="21" name="Picture 20" descr="A blue circular pattern with lines in the center&#10;&#10;Description automatically generated">
              <a:extLst>
                <a:ext uri="{FF2B5EF4-FFF2-40B4-BE49-F238E27FC236}">
                  <a16:creationId xmlns:a16="http://schemas.microsoft.com/office/drawing/2014/main" id="{66262E94-9A7F-D643-B3F9-A1FB24DB491E}"/>
                </a:ext>
              </a:extLst>
            </p:cNvPr>
            <p:cNvPicPr>
              <a:picLocks noChangeAspect="1"/>
            </p:cNvPicPr>
            <p:nvPr/>
          </p:nvPicPr>
          <p:blipFill rotWithShape="1">
            <a:blip r:embed="rId2"/>
            <a:srcRect l="11191" t="10246" r="10953" b="10996"/>
            <a:stretch/>
          </p:blipFill>
          <p:spPr>
            <a:xfrm>
              <a:off x="7998613" y="2564899"/>
              <a:ext cx="1715588" cy="1735497"/>
            </a:xfrm>
            <a:prstGeom prst="rect">
              <a:avLst/>
            </a:prstGeom>
          </p:spPr>
        </p:pic>
        <p:pic>
          <p:nvPicPr>
            <p:cNvPr id="22" name="Picture 21" descr="A blue circular pattern with lines in the center&#10;&#10;Description automatically generated">
              <a:extLst>
                <a:ext uri="{FF2B5EF4-FFF2-40B4-BE49-F238E27FC236}">
                  <a16:creationId xmlns:a16="http://schemas.microsoft.com/office/drawing/2014/main" id="{2FBF6FA8-5D82-9460-508A-9AA3EB7E5929}"/>
                </a:ext>
              </a:extLst>
            </p:cNvPr>
            <p:cNvPicPr>
              <a:picLocks noChangeAspect="1"/>
            </p:cNvPicPr>
            <p:nvPr/>
          </p:nvPicPr>
          <p:blipFill rotWithShape="1">
            <a:blip r:embed="rId2"/>
            <a:srcRect l="11191" t="10246" r="10953" b="10996"/>
            <a:stretch/>
          </p:blipFill>
          <p:spPr>
            <a:xfrm>
              <a:off x="7998613" y="4773843"/>
              <a:ext cx="1715588" cy="1735497"/>
            </a:xfrm>
            <a:prstGeom prst="rect">
              <a:avLst/>
            </a:prstGeom>
          </p:spPr>
        </p:pic>
        <p:pic>
          <p:nvPicPr>
            <p:cNvPr id="23" name="Picture 22" descr="A blue circular pattern with lines in the center&#10;&#10;Description automatically generated">
              <a:extLst>
                <a:ext uri="{FF2B5EF4-FFF2-40B4-BE49-F238E27FC236}">
                  <a16:creationId xmlns:a16="http://schemas.microsoft.com/office/drawing/2014/main" id="{A4D8ADEC-3BB6-D09B-E946-126C1A462D1E}"/>
                </a:ext>
              </a:extLst>
            </p:cNvPr>
            <p:cNvPicPr>
              <a:picLocks noChangeAspect="1"/>
            </p:cNvPicPr>
            <p:nvPr/>
          </p:nvPicPr>
          <p:blipFill rotWithShape="1">
            <a:blip r:embed="rId2"/>
            <a:srcRect l="11191" t="10246" r="10953" b="10996"/>
            <a:stretch/>
          </p:blipFill>
          <p:spPr>
            <a:xfrm>
              <a:off x="10217831" y="355955"/>
              <a:ext cx="1715588" cy="1735497"/>
            </a:xfrm>
            <a:prstGeom prst="rect">
              <a:avLst/>
            </a:prstGeom>
          </p:spPr>
        </p:pic>
        <p:pic>
          <p:nvPicPr>
            <p:cNvPr id="24" name="Picture 23" descr="A blue circular pattern with lines in the center&#10;&#10;Description automatically generated">
              <a:extLst>
                <a:ext uri="{FF2B5EF4-FFF2-40B4-BE49-F238E27FC236}">
                  <a16:creationId xmlns:a16="http://schemas.microsoft.com/office/drawing/2014/main" id="{C91554CB-ABB3-337E-B0B6-843EBE228FC3}"/>
                </a:ext>
              </a:extLst>
            </p:cNvPr>
            <p:cNvPicPr>
              <a:picLocks noChangeAspect="1"/>
            </p:cNvPicPr>
            <p:nvPr/>
          </p:nvPicPr>
          <p:blipFill rotWithShape="1">
            <a:blip r:embed="rId2"/>
            <a:srcRect l="11191" t="10246" r="10953" b="10996"/>
            <a:stretch/>
          </p:blipFill>
          <p:spPr>
            <a:xfrm>
              <a:off x="10217831" y="2564899"/>
              <a:ext cx="1715588" cy="1735497"/>
            </a:xfrm>
            <a:prstGeom prst="rect">
              <a:avLst/>
            </a:prstGeom>
          </p:spPr>
        </p:pic>
        <p:pic>
          <p:nvPicPr>
            <p:cNvPr id="25" name="Picture 24" descr="A blue circular pattern with lines in the center&#10;&#10;Description automatically generated">
              <a:extLst>
                <a:ext uri="{FF2B5EF4-FFF2-40B4-BE49-F238E27FC236}">
                  <a16:creationId xmlns:a16="http://schemas.microsoft.com/office/drawing/2014/main" id="{FDA5056B-4BB4-96C9-5431-A9BEE9D0D125}"/>
                </a:ext>
              </a:extLst>
            </p:cNvPr>
            <p:cNvPicPr>
              <a:picLocks noChangeAspect="1"/>
            </p:cNvPicPr>
            <p:nvPr/>
          </p:nvPicPr>
          <p:blipFill rotWithShape="1">
            <a:blip r:embed="rId2"/>
            <a:srcRect l="11191" t="10246" r="10953" b="10996"/>
            <a:stretch/>
          </p:blipFill>
          <p:spPr>
            <a:xfrm>
              <a:off x="10217831" y="4773843"/>
              <a:ext cx="1715588" cy="1735497"/>
            </a:xfrm>
            <a:prstGeom prst="rect">
              <a:avLst/>
            </a:prstGeom>
          </p:spPr>
        </p:pic>
      </p:grpSp>
      <p:sp>
        <p:nvSpPr>
          <p:cNvPr id="7" name="Text Placeholder 2">
            <a:extLst>
              <a:ext uri="{FF2B5EF4-FFF2-40B4-BE49-F238E27FC236}">
                <a16:creationId xmlns:a16="http://schemas.microsoft.com/office/drawing/2014/main" id="{FAD28366-4C6B-15F1-2EC8-23DEC891C15E}"/>
              </a:ext>
            </a:extLst>
          </p:cNvPr>
          <p:cNvSpPr>
            <a:spLocks noGrp="1"/>
          </p:cNvSpPr>
          <p:nvPr>
            <p:ph type="body" idx="15"/>
          </p:nvPr>
        </p:nvSpPr>
        <p:spPr>
          <a:xfrm>
            <a:off x="605121" y="162555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9281500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Table of Content 02 Dark">
    <p:bg>
      <p:bgPr>
        <a:solidFill>
          <a:schemeClr val="bg2">
            <a:alpha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hasCustomPrompt="1"/>
          </p:nvPr>
        </p:nvSpPr>
        <p:spPr>
          <a:xfrm>
            <a:off x="609600" y="2106380"/>
            <a:ext cx="4270248" cy="1554480"/>
          </a:xfrm>
        </p:spPr>
        <p:txBody>
          <a:bodyPr/>
          <a:lstStyle>
            <a:lvl1pPr>
              <a:defRPr sz="5400">
                <a:solidFill>
                  <a:schemeClr val="accent1"/>
                </a:solidFill>
              </a:defRPr>
            </a:lvl1pPr>
          </a:lstStyle>
          <a:p>
            <a:r>
              <a:rPr lang="en-US"/>
              <a:t>Headline title goes here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1"/>
                </a:solidFill>
              </a:defRPr>
            </a:lvl1pPr>
          </a:lstStyle>
          <a:p>
            <a:r>
              <a:rPr lang="en-US"/>
              <a:t>© 2023 CFA Institute. All Rights Reserved</a:t>
            </a:r>
          </a:p>
        </p:txBody>
      </p:sp>
      <p:sp>
        <p:nvSpPr>
          <p:cNvPr id="9" name="Text Placeholder 2">
            <a:extLst>
              <a:ext uri="{FF2B5EF4-FFF2-40B4-BE49-F238E27FC236}">
                <a16:creationId xmlns:a16="http://schemas.microsoft.com/office/drawing/2014/main" id="{142CFD4F-6261-E51E-95BC-E71E177F7325}"/>
              </a:ext>
            </a:extLst>
          </p:cNvPr>
          <p:cNvSpPr>
            <a:spLocks noGrp="1"/>
          </p:cNvSpPr>
          <p:nvPr>
            <p:ph type="body" idx="14"/>
          </p:nvPr>
        </p:nvSpPr>
        <p:spPr>
          <a:xfrm>
            <a:off x="609600" y="3922776"/>
            <a:ext cx="4270248" cy="1947010"/>
          </a:xfrm>
        </p:spPr>
        <p:txBody>
          <a:bodyPr anchor="t">
            <a:noAutofit/>
          </a:bodyPr>
          <a:lstStyle>
            <a:lvl1pPr marL="0" indent="0">
              <a:buNone/>
              <a:defRPr sz="1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grpSp>
        <p:nvGrpSpPr>
          <p:cNvPr id="3" name="Group 2">
            <a:extLst>
              <a:ext uri="{FF2B5EF4-FFF2-40B4-BE49-F238E27FC236}">
                <a16:creationId xmlns:a16="http://schemas.microsoft.com/office/drawing/2014/main" id="{64612463-897C-3480-2C0B-54B482310469}"/>
              </a:ext>
            </a:extLst>
          </p:cNvPr>
          <p:cNvGrpSpPr/>
          <p:nvPr userDrawn="1"/>
        </p:nvGrpSpPr>
        <p:grpSpPr>
          <a:xfrm>
            <a:off x="5763852" y="335015"/>
            <a:ext cx="6172051" cy="6190563"/>
            <a:chOff x="5763852" y="335015"/>
            <a:chExt cx="6172051" cy="6190563"/>
          </a:xfrm>
        </p:grpSpPr>
        <p:pic>
          <p:nvPicPr>
            <p:cNvPr id="6" name="Picture 5" descr="A blue and black circular logo&#10;&#10;Description automatically generated">
              <a:extLst>
                <a:ext uri="{FF2B5EF4-FFF2-40B4-BE49-F238E27FC236}">
                  <a16:creationId xmlns:a16="http://schemas.microsoft.com/office/drawing/2014/main" id="{C9C9C109-2747-22A3-A27D-44D4E6B66F78}"/>
                </a:ext>
              </a:extLst>
            </p:cNvPr>
            <p:cNvPicPr>
              <a:picLocks noChangeAspect="1"/>
            </p:cNvPicPr>
            <p:nvPr/>
          </p:nvPicPr>
          <p:blipFill rotWithShape="1">
            <a:blip r:embed="rId2"/>
            <a:srcRect l="10953" t="10246" r="11120" b="10996"/>
            <a:stretch/>
          </p:blipFill>
          <p:spPr>
            <a:xfrm>
              <a:off x="5763852" y="335015"/>
              <a:ext cx="1733615" cy="1752127"/>
            </a:xfrm>
            <a:prstGeom prst="rect">
              <a:avLst/>
            </a:prstGeom>
          </p:spPr>
        </p:pic>
        <p:pic>
          <p:nvPicPr>
            <p:cNvPr id="18" name="Picture 17" descr="A blue and black circular logo&#10;&#10;Description automatically generated">
              <a:extLst>
                <a:ext uri="{FF2B5EF4-FFF2-40B4-BE49-F238E27FC236}">
                  <a16:creationId xmlns:a16="http://schemas.microsoft.com/office/drawing/2014/main" id="{EE0128AE-700F-0194-7F7B-0D1708E0849F}"/>
                </a:ext>
              </a:extLst>
            </p:cNvPr>
            <p:cNvPicPr>
              <a:picLocks noChangeAspect="1"/>
            </p:cNvPicPr>
            <p:nvPr/>
          </p:nvPicPr>
          <p:blipFill rotWithShape="1">
            <a:blip r:embed="rId2"/>
            <a:srcRect l="10953" t="10246" r="11120" b="10996"/>
            <a:stretch/>
          </p:blipFill>
          <p:spPr>
            <a:xfrm>
              <a:off x="5763852" y="2554233"/>
              <a:ext cx="1733615" cy="1752127"/>
            </a:xfrm>
            <a:prstGeom prst="rect">
              <a:avLst/>
            </a:prstGeom>
          </p:spPr>
        </p:pic>
        <p:pic>
          <p:nvPicPr>
            <p:cNvPr id="19" name="Picture 18" descr="A blue and black circular logo&#10;&#10;Description automatically generated">
              <a:extLst>
                <a:ext uri="{FF2B5EF4-FFF2-40B4-BE49-F238E27FC236}">
                  <a16:creationId xmlns:a16="http://schemas.microsoft.com/office/drawing/2014/main" id="{323343E7-ACC5-9B5B-DCC4-D62B19AD66B2}"/>
                </a:ext>
              </a:extLst>
            </p:cNvPr>
            <p:cNvPicPr>
              <a:picLocks noChangeAspect="1"/>
            </p:cNvPicPr>
            <p:nvPr/>
          </p:nvPicPr>
          <p:blipFill rotWithShape="1">
            <a:blip r:embed="rId2"/>
            <a:srcRect l="10953" t="10246" r="11120" b="10996"/>
            <a:stretch/>
          </p:blipFill>
          <p:spPr>
            <a:xfrm>
              <a:off x="5763852" y="4773451"/>
              <a:ext cx="1733615" cy="1752127"/>
            </a:xfrm>
            <a:prstGeom prst="rect">
              <a:avLst/>
            </a:prstGeom>
          </p:spPr>
        </p:pic>
        <p:pic>
          <p:nvPicPr>
            <p:cNvPr id="20" name="Picture 19" descr="A blue and black circular logo&#10;&#10;Description automatically generated">
              <a:extLst>
                <a:ext uri="{FF2B5EF4-FFF2-40B4-BE49-F238E27FC236}">
                  <a16:creationId xmlns:a16="http://schemas.microsoft.com/office/drawing/2014/main" id="{ECF17C9E-40C9-A1B2-921B-A117E1445BE0}"/>
                </a:ext>
              </a:extLst>
            </p:cNvPr>
            <p:cNvPicPr>
              <a:picLocks noChangeAspect="1"/>
            </p:cNvPicPr>
            <p:nvPr/>
          </p:nvPicPr>
          <p:blipFill rotWithShape="1">
            <a:blip r:embed="rId2"/>
            <a:srcRect l="10953" t="10246" r="11120" b="10996"/>
            <a:stretch/>
          </p:blipFill>
          <p:spPr>
            <a:xfrm>
              <a:off x="7983070" y="335015"/>
              <a:ext cx="1733615" cy="1752127"/>
            </a:xfrm>
            <a:prstGeom prst="rect">
              <a:avLst/>
            </a:prstGeom>
          </p:spPr>
        </p:pic>
        <p:pic>
          <p:nvPicPr>
            <p:cNvPr id="21" name="Picture 20" descr="A blue and black circular logo&#10;&#10;Description automatically generated">
              <a:extLst>
                <a:ext uri="{FF2B5EF4-FFF2-40B4-BE49-F238E27FC236}">
                  <a16:creationId xmlns:a16="http://schemas.microsoft.com/office/drawing/2014/main" id="{62D3AD15-40FB-E0AE-E3FD-E92E188E969E}"/>
                </a:ext>
              </a:extLst>
            </p:cNvPr>
            <p:cNvPicPr>
              <a:picLocks noChangeAspect="1"/>
            </p:cNvPicPr>
            <p:nvPr/>
          </p:nvPicPr>
          <p:blipFill rotWithShape="1">
            <a:blip r:embed="rId2"/>
            <a:srcRect l="10953" t="10246" r="11120" b="10996"/>
            <a:stretch/>
          </p:blipFill>
          <p:spPr>
            <a:xfrm>
              <a:off x="7983070" y="2554233"/>
              <a:ext cx="1733615" cy="1752127"/>
            </a:xfrm>
            <a:prstGeom prst="rect">
              <a:avLst/>
            </a:prstGeom>
          </p:spPr>
        </p:pic>
        <p:pic>
          <p:nvPicPr>
            <p:cNvPr id="22" name="Picture 21" descr="A blue and black circular logo&#10;&#10;Description automatically generated">
              <a:extLst>
                <a:ext uri="{FF2B5EF4-FFF2-40B4-BE49-F238E27FC236}">
                  <a16:creationId xmlns:a16="http://schemas.microsoft.com/office/drawing/2014/main" id="{B7CF3F1F-9F91-CF4A-FF07-FA15A22A9A49}"/>
                </a:ext>
              </a:extLst>
            </p:cNvPr>
            <p:cNvPicPr>
              <a:picLocks noChangeAspect="1"/>
            </p:cNvPicPr>
            <p:nvPr/>
          </p:nvPicPr>
          <p:blipFill rotWithShape="1">
            <a:blip r:embed="rId2"/>
            <a:srcRect l="10953" t="10246" r="11120" b="10996"/>
            <a:stretch/>
          </p:blipFill>
          <p:spPr>
            <a:xfrm>
              <a:off x="7983070" y="4773451"/>
              <a:ext cx="1733615" cy="1752127"/>
            </a:xfrm>
            <a:prstGeom prst="rect">
              <a:avLst/>
            </a:prstGeom>
          </p:spPr>
        </p:pic>
        <p:pic>
          <p:nvPicPr>
            <p:cNvPr id="23" name="Picture 22" descr="A blue and black circular logo&#10;&#10;Description automatically generated">
              <a:extLst>
                <a:ext uri="{FF2B5EF4-FFF2-40B4-BE49-F238E27FC236}">
                  <a16:creationId xmlns:a16="http://schemas.microsoft.com/office/drawing/2014/main" id="{CD010AA3-929E-77D1-8103-2E11D2AEDBB7}"/>
                </a:ext>
              </a:extLst>
            </p:cNvPr>
            <p:cNvPicPr>
              <a:picLocks noChangeAspect="1"/>
            </p:cNvPicPr>
            <p:nvPr/>
          </p:nvPicPr>
          <p:blipFill rotWithShape="1">
            <a:blip r:embed="rId2"/>
            <a:srcRect l="10953" t="10246" r="11120" b="10996"/>
            <a:stretch/>
          </p:blipFill>
          <p:spPr>
            <a:xfrm>
              <a:off x="10202288" y="335015"/>
              <a:ext cx="1733615" cy="1752127"/>
            </a:xfrm>
            <a:prstGeom prst="rect">
              <a:avLst/>
            </a:prstGeom>
          </p:spPr>
        </p:pic>
        <p:pic>
          <p:nvPicPr>
            <p:cNvPr id="24" name="Picture 23" descr="A blue and black circular logo&#10;&#10;Description automatically generated">
              <a:extLst>
                <a:ext uri="{FF2B5EF4-FFF2-40B4-BE49-F238E27FC236}">
                  <a16:creationId xmlns:a16="http://schemas.microsoft.com/office/drawing/2014/main" id="{C281E6B5-D294-8C31-06F4-403B03B0CF8E}"/>
                </a:ext>
              </a:extLst>
            </p:cNvPr>
            <p:cNvPicPr>
              <a:picLocks noChangeAspect="1"/>
            </p:cNvPicPr>
            <p:nvPr/>
          </p:nvPicPr>
          <p:blipFill rotWithShape="1">
            <a:blip r:embed="rId2"/>
            <a:srcRect l="10953" t="10246" r="11120" b="10996"/>
            <a:stretch/>
          </p:blipFill>
          <p:spPr>
            <a:xfrm>
              <a:off x="10202288" y="2554233"/>
              <a:ext cx="1733615" cy="1752127"/>
            </a:xfrm>
            <a:prstGeom prst="rect">
              <a:avLst/>
            </a:prstGeom>
          </p:spPr>
        </p:pic>
        <p:pic>
          <p:nvPicPr>
            <p:cNvPr id="25" name="Picture 24" descr="A blue and black circular logo&#10;&#10;Description automatically generated">
              <a:extLst>
                <a:ext uri="{FF2B5EF4-FFF2-40B4-BE49-F238E27FC236}">
                  <a16:creationId xmlns:a16="http://schemas.microsoft.com/office/drawing/2014/main" id="{DA0AFAAB-A69C-360D-13B4-236DA86E4108}"/>
                </a:ext>
              </a:extLst>
            </p:cNvPr>
            <p:cNvPicPr>
              <a:picLocks noChangeAspect="1"/>
            </p:cNvPicPr>
            <p:nvPr/>
          </p:nvPicPr>
          <p:blipFill rotWithShape="1">
            <a:blip r:embed="rId2"/>
            <a:srcRect l="10953" t="10246" r="11120" b="10996"/>
            <a:stretch/>
          </p:blipFill>
          <p:spPr>
            <a:xfrm>
              <a:off x="10202288" y="4773451"/>
              <a:ext cx="1733615" cy="1752127"/>
            </a:xfrm>
            <a:prstGeom prst="rect">
              <a:avLst/>
            </a:prstGeom>
          </p:spPr>
        </p:pic>
      </p:grpSp>
      <p:sp>
        <p:nvSpPr>
          <p:cNvPr id="7" name="Text Placeholder 2">
            <a:extLst>
              <a:ext uri="{FF2B5EF4-FFF2-40B4-BE49-F238E27FC236}">
                <a16:creationId xmlns:a16="http://schemas.microsoft.com/office/drawing/2014/main" id="{6F652F3F-B68F-070A-0393-A10B967801F6}"/>
              </a:ext>
            </a:extLst>
          </p:cNvPr>
          <p:cNvSpPr>
            <a:spLocks noGrp="1"/>
          </p:cNvSpPr>
          <p:nvPr>
            <p:ph type="body" idx="15"/>
          </p:nvPr>
        </p:nvSpPr>
        <p:spPr>
          <a:xfrm>
            <a:off x="605121" y="162555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4186903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Table of Content 02 Dark">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F717E2-4C55-360C-9F54-BFC432B482D2}"/>
              </a:ext>
            </a:extLst>
          </p:cNvPr>
          <p:cNvSpPr>
            <a:spLocks noGrp="1"/>
          </p:cNvSpPr>
          <p:nvPr>
            <p:ph type="body" idx="15"/>
          </p:nvPr>
        </p:nvSpPr>
        <p:spPr>
          <a:xfrm>
            <a:off x="605121" y="163571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grpSp>
        <p:nvGrpSpPr>
          <p:cNvPr id="7" name="Group 6">
            <a:extLst>
              <a:ext uri="{FF2B5EF4-FFF2-40B4-BE49-F238E27FC236}">
                <a16:creationId xmlns:a16="http://schemas.microsoft.com/office/drawing/2014/main" id="{BF990B34-DCCC-0637-3A39-B888C31D72D7}"/>
              </a:ext>
            </a:extLst>
          </p:cNvPr>
          <p:cNvGrpSpPr/>
          <p:nvPr userDrawn="1"/>
        </p:nvGrpSpPr>
        <p:grpSpPr>
          <a:xfrm>
            <a:off x="5780124" y="351481"/>
            <a:ext cx="6127625" cy="6157860"/>
            <a:chOff x="5780124" y="351481"/>
            <a:chExt cx="6127625" cy="6157860"/>
          </a:xfrm>
        </p:grpSpPr>
        <p:pic>
          <p:nvPicPr>
            <p:cNvPr id="8" name="Picture 7" descr="A circular blue and black background&#10;&#10;Description automatically generated">
              <a:extLst>
                <a:ext uri="{FF2B5EF4-FFF2-40B4-BE49-F238E27FC236}">
                  <a16:creationId xmlns:a16="http://schemas.microsoft.com/office/drawing/2014/main" id="{73A71B57-2416-0EE6-F643-5A3457CEBDFB}"/>
                </a:ext>
              </a:extLst>
            </p:cNvPr>
            <p:cNvPicPr>
              <a:picLocks noChangeAspect="1"/>
            </p:cNvPicPr>
            <p:nvPr/>
          </p:nvPicPr>
          <p:blipFill rotWithShape="1">
            <a:blip r:embed="rId2"/>
            <a:srcRect l="11191" t="10032" r="10953" b="11209"/>
            <a:stretch/>
          </p:blipFill>
          <p:spPr>
            <a:xfrm>
              <a:off x="5780124" y="351481"/>
              <a:ext cx="1720011" cy="1739972"/>
            </a:xfrm>
            <a:prstGeom prst="rect">
              <a:avLst/>
            </a:prstGeom>
          </p:spPr>
        </p:pic>
        <p:pic>
          <p:nvPicPr>
            <p:cNvPr id="10" name="Picture 9" descr="A circular blue and black background&#10;&#10;Description automatically generated">
              <a:extLst>
                <a:ext uri="{FF2B5EF4-FFF2-40B4-BE49-F238E27FC236}">
                  <a16:creationId xmlns:a16="http://schemas.microsoft.com/office/drawing/2014/main" id="{7F078736-AFAA-AC3C-51E0-43894B5E64C7}"/>
                </a:ext>
              </a:extLst>
            </p:cNvPr>
            <p:cNvPicPr>
              <a:picLocks noChangeAspect="1"/>
            </p:cNvPicPr>
            <p:nvPr/>
          </p:nvPicPr>
          <p:blipFill rotWithShape="1">
            <a:blip r:embed="rId2"/>
            <a:srcRect l="11191" t="10032" r="10953" b="11209"/>
            <a:stretch/>
          </p:blipFill>
          <p:spPr>
            <a:xfrm>
              <a:off x="5780124" y="2560425"/>
              <a:ext cx="1720011" cy="1739972"/>
            </a:xfrm>
            <a:prstGeom prst="rect">
              <a:avLst/>
            </a:prstGeom>
          </p:spPr>
        </p:pic>
        <p:pic>
          <p:nvPicPr>
            <p:cNvPr id="11" name="Picture 10" descr="A circular blue and black background&#10;&#10;Description automatically generated">
              <a:extLst>
                <a:ext uri="{FF2B5EF4-FFF2-40B4-BE49-F238E27FC236}">
                  <a16:creationId xmlns:a16="http://schemas.microsoft.com/office/drawing/2014/main" id="{33D5C7F0-BD5F-6743-C95C-A1DAE9FC9B88}"/>
                </a:ext>
              </a:extLst>
            </p:cNvPr>
            <p:cNvPicPr>
              <a:picLocks noChangeAspect="1"/>
            </p:cNvPicPr>
            <p:nvPr/>
          </p:nvPicPr>
          <p:blipFill rotWithShape="1">
            <a:blip r:embed="rId2"/>
            <a:srcRect l="11191" t="10032" r="10953" b="11209"/>
            <a:stretch/>
          </p:blipFill>
          <p:spPr>
            <a:xfrm>
              <a:off x="5780124" y="4769369"/>
              <a:ext cx="1720011" cy="1739972"/>
            </a:xfrm>
            <a:prstGeom prst="rect">
              <a:avLst/>
            </a:prstGeom>
          </p:spPr>
        </p:pic>
        <p:pic>
          <p:nvPicPr>
            <p:cNvPr id="12" name="Picture 11" descr="A circular blue and black background&#10;&#10;Description automatically generated">
              <a:extLst>
                <a:ext uri="{FF2B5EF4-FFF2-40B4-BE49-F238E27FC236}">
                  <a16:creationId xmlns:a16="http://schemas.microsoft.com/office/drawing/2014/main" id="{D462BB83-2009-8BC4-28EC-B5F96452B539}"/>
                </a:ext>
              </a:extLst>
            </p:cNvPr>
            <p:cNvPicPr>
              <a:picLocks noChangeAspect="1"/>
            </p:cNvPicPr>
            <p:nvPr/>
          </p:nvPicPr>
          <p:blipFill rotWithShape="1">
            <a:blip r:embed="rId2"/>
            <a:srcRect l="11191" t="10032" r="10953" b="11209"/>
            <a:stretch/>
          </p:blipFill>
          <p:spPr>
            <a:xfrm>
              <a:off x="7989068" y="351481"/>
              <a:ext cx="1720011" cy="1739972"/>
            </a:xfrm>
            <a:prstGeom prst="rect">
              <a:avLst/>
            </a:prstGeom>
          </p:spPr>
        </p:pic>
        <p:pic>
          <p:nvPicPr>
            <p:cNvPr id="13" name="Picture 12" descr="A circular blue and black background&#10;&#10;Description automatically generated">
              <a:extLst>
                <a:ext uri="{FF2B5EF4-FFF2-40B4-BE49-F238E27FC236}">
                  <a16:creationId xmlns:a16="http://schemas.microsoft.com/office/drawing/2014/main" id="{505A66E2-8E5D-11DC-089C-507161ED8F14}"/>
                </a:ext>
              </a:extLst>
            </p:cNvPr>
            <p:cNvPicPr>
              <a:picLocks noChangeAspect="1"/>
            </p:cNvPicPr>
            <p:nvPr/>
          </p:nvPicPr>
          <p:blipFill rotWithShape="1">
            <a:blip r:embed="rId2"/>
            <a:srcRect l="11191" t="10032" r="10953" b="11209"/>
            <a:stretch/>
          </p:blipFill>
          <p:spPr>
            <a:xfrm>
              <a:off x="7989068" y="2560425"/>
              <a:ext cx="1720011" cy="1739972"/>
            </a:xfrm>
            <a:prstGeom prst="rect">
              <a:avLst/>
            </a:prstGeom>
          </p:spPr>
        </p:pic>
        <p:pic>
          <p:nvPicPr>
            <p:cNvPr id="14" name="Picture 13" descr="A circular blue and black background&#10;&#10;Description automatically generated">
              <a:extLst>
                <a:ext uri="{FF2B5EF4-FFF2-40B4-BE49-F238E27FC236}">
                  <a16:creationId xmlns:a16="http://schemas.microsoft.com/office/drawing/2014/main" id="{08A401AD-93D0-49A9-EE74-376EB8517C5B}"/>
                </a:ext>
              </a:extLst>
            </p:cNvPr>
            <p:cNvPicPr>
              <a:picLocks noChangeAspect="1"/>
            </p:cNvPicPr>
            <p:nvPr/>
          </p:nvPicPr>
          <p:blipFill rotWithShape="1">
            <a:blip r:embed="rId2"/>
            <a:srcRect l="11191" t="10032" r="10953" b="11209"/>
            <a:stretch/>
          </p:blipFill>
          <p:spPr>
            <a:xfrm>
              <a:off x="7989068" y="4769369"/>
              <a:ext cx="1720011" cy="1739972"/>
            </a:xfrm>
            <a:prstGeom prst="rect">
              <a:avLst/>
            </a:prstGeom>
          </p:spPr>
        </p:pic>
        <p:pic>
          <p:nvPicPr>
            <p:cNvPr id="15" name="Picture 14" descr="A circular blue and black background&#10;&#10;Description automatically generated">
              <a:extLst>
                <a:ext uri="{FF2B5EF4-FFF2-40B4-BE49-F238E27FC236}">
                  <a16:creationId xmlns:a16="http://schemas.microsoft.com/office/drawing/2014/main" id="{5A1743CA-DFC0-C251-C271-BF787C74C30E}"/>
                </a:ext>
              </a:extLst>
            </p:cNvPr>
            <p:cNvPicPr>
              <a:picLocks noChangeAspect="1"/>
            </p:cNvPicPr>
            <p:nvPr/>
          </p:nvPicPr>
          <p:blipFill rotWithShape="1">
            <a:blip r:embed="rId2"/>
            <a:srcRect l="11191" t="10032" r="10953" b="11209"/>
            <a:stretch/>
          </p:blipFill>
          <p:spPr>
            <a:xfrm>
              <a:off x="10187738" y="351481"/>
              <a:ext cx="1720011" cy="1739972"/>
            </a:xfrm>
            <a:prstGeom prst="rect">
              <a:avLst/>
            </a:prstGeom>
          </p:spPr>
        </p:pic>
        <p:pic>
          <p:nvPicPr>
            <p:cNvPr id="16" name="Picture 15" descr="A circular blue and black background&#10;&#10;Description automatically generated">
              <a:extLst>
                <a:ext uri="{FF2B5EF4-FFF2-40B4-BE49-F238E27FC236}">
                  <a16:creationId xmlns:a16="http://schemas.microsoft.com/office/drawing/2014/main" id="{26703AE7-3432-430B-8F0B-013571ECEBA9}"/>
                </a:ext>
              </a:extLst>
            </p:cNvPr>
            <p:cNvPicPr>
              <a:picLocks noChangeAspect="1"/>
            </p:cNvPicPr>
            <p:nvPr/>
          </p:nvPicPr>
          <p:blipFill rotWithShape="1">
            <a:blip r:embed="rId2"/>
            <a:srcRect l="11191" t="10032" r="10953" b="11209"/>
            <a:stretch/>
          </p:blipFill>
          <p:spPr>
            <a:xfrm>
              <a:off x="10187738" y="2560425"/>
              <a:ext cx="1720011" cy="1739972"/>
            </a:xfrm>
            <a:prstGeom prst="rect">
              <a:avLst/>
            </a:prstGeom>
          </p:spPr>
        </p:pic>
        <p:pic>
          <p:nvPicPr>
            <p:cNvPr id="17" name="Picture 16" descr="A circular blue and black background&#10;&#10;Description automatically generated">
              <a:extLst>
                <a:ext uri="{FF2B5EF4-FFF2-40B4-BE49-F238E27FC236}">
                  <a16:creationId xmlns:a16="http://schemas.microsoft.com/office/drawing/2014/main" id="{C2BE9E68-6658-7AB7-D401-28BF51195A6B}"/>
                </a:ext>
              </a:extLst>
            </p:cNvPr>
            <p:cNvPicPr>
              <a:picLocks noChangeAspect="1"/>
            </p:cNvPicPr>
            <p:nvPr/>
          </p:nvPicPr>
          <p:blipFill rotWithShape="1">
            <a:blip r:embed="rId2"/>
            <a:srcRect l="11191" t="10032" r="10953" b="11209"/>
            <a:stretch/>
          </p:blipFill>
          <p:spPr>
            <a:xfrm>
              <a:off x="10187738" y="4769369"/>
              <a:ext cx="1720011" cy="1739972"/>
            </a:xfrm>
            <a:prstGeom prst="rect">
              <a:avLst/>
            </a:prstGeom>
          </p:spPr>
        </p:pic>
      </p:grpSp>
      <p:sp>
        <p:nvSpPr>
          <p:cNvPr id="2" name="Title 1">
            <a:extLst>
              <a:ext uri="{FF2B5EF4-FFF2-40B4-BE49-F238E27FC236}">
                <a16:creationId xmlns:a16="http://schemas.microsoft.com/office/drawing/2014/main" id="{886283E1-72AC-E4ED-97F4-1735827281CC}"/>
              </a:ext>
            </a:extLst>
          </p:cNvPr>
          <p:cNvSpPr>
            <a:spLocks noGrp="1"/>
          </p:cNvSpPr>
          <p:nvPr>
            <p:ph type="title" hasCustomPrompt="1"/>
          </p:nvPr>
        </p:nvSpPr>
        <p:spPr>
          <a:xfrm>
            <a:off x="609600" y="2106380"/>
            <a:ext cx="4270248" cy="1554480"/>
          </a:xfrm>
        </p:spPr>
        <p:txBody>
          <a:bodyPr/>
          <a:lstStyle>
            <a:lvl1pPr>
              <a:defRPr sz="5400">
                <a:solidFill>
                  <a:schemeClr val="accent2"/>
                </a:solidFill>
              </a:defRPr>
            </a:lvl1pPr>
          </a:lstStyle>
          <a:p>
            <a:r>
              <a:rPr lang="en-US"/>
              <a:t>Headline title goes here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9" name="Text Placeholder 2">
            <a:extLst>
              <a:ext uri="{FF2B5EF4-FFF2-40B4-BE49-F238E27FC236}">
                <a16:creationId xmlns:a16="http://schemas.microsoft.com/office/drawing/2014/main" id="{142CFD4F-6261-E51E-95BC-E71E177F7325}"/>
              </a:ext>
            </a:extLst>
          </p:cNvPr>
          <p:cNvSpPr>
            <a:spLocks noGrp="1"/>
          </p:cNvSpPr>
          <p:nvPr>
            <p:ph type="body" idx="14"/>
          </p:nvPr>
        </p:nvSpPr>
        <p:spPr>
          <a:xfrm>
            <a:off x="609600" y="3922776"/>
            <a:ext cx="4270248" cy="1947010"/>
          </a:xfrm>
        </p:spPr>
        <p:txBody>
          <a:bodyPr anchor="t">
            <a:noAutofit/>
          </a:bodyPr>
          <a:lstStyle>
            <a:lvl1pPr marL="0" indent="0">
              <a:buNone/>
              <a:defRPr sz="1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5094272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9_Table of Content 02 Dar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hasCustomPrompt="1"/>
          </p:nvPr>
        </p:nvSpPr>
        <p:spPr>
          <a:xfrm>
            <a:off x="609600" y="2106380"/>
            <a:ext cx="4270248" cy="1554480"/>
          </a:xfrm>
        </p:spPr>
        <p:txBody>
          <a:bodyPr/>
          <a:lstStyle>
            <a:lvl1pPr>
              <a:defRPr sz="5400">
                <a:solidFill>
                  <a:schemeClr val="accent2"/>
                </a:solidFill>
              </a:defRPr>
            </a:lvl1pPr>
          </a:lstStyle>
          <a:p>
            <a:r>
              <a:rPr lang="en-US"/>
              <a:t>Headline title goes here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9" name="Text Placeholder 2">
            <a:extLst>
              <a:ext uri="{FF2B5EF4-FFF2-40B4-BE49-F238E27FC236}">
                <a16:creationId xmlns:a16="http://schemas.microsoft.com/office/drawing/2014/main" id="{142CFD4F-6261-E51E-95BC-E71E177F7325}"/>
              </a:ext>
            </a:extLst>
          </p:cNvPr>
          <p:cNvSpPr>
            <a:spLocks noGrp="1"/>
          </p:cNvSpPr>
          <p:nvPr>
            <p:ph type="body" idx="14"/>
          </p:nvPr>
        </p:nvSpPr>
        <p:spPr>
          <a:xfrm>
            <a:off x="609600" y="3922776"/>
            <a:ext cx="4270248" cy="1947010"/>
          </a:xfrm>
        </p:spPr>
        <p:txBody>
          <a:bodyPr anchor="t">
            <a:noAutofit/>
          </a:bodyPr>
          <a:lstStyle>
            <a:lvl1pPr marL="0" indent="0">
              <a:buNone/>
              <a:defRPr sz="1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grpSp>
        <p:nvGrpSpPr>
          <p:cNvPr id="3" name="Group 2">
            <a:extLst>
              <a:ext uri="{FF2B5EF4-FFF2-40B4-BE49-F238E27FC236}">
                <a16:creationId xmlns:a16="http://schemas.microsoft.com/office/drawing/2014/main" id="{3AD75616-E1FA-6274-A4E4-AAB485146407}"/>
              </a:ext>
            </a:extLst>
          </p:cNvPr>
          <p:cNvGrpSpPr/>
          <p:nvPr userDrawn="1"/>
        </p:nvGrpSpPr>
        <p:grpSpPr>
          <a:xfrm>
            <a:off x="5758846" y="355955"/>
            <a:ext cx="6174573" cy="6153385"/>
            <a:chOff x="5758846" y="355955"/>
            <a:chExt cx="6174573" cy="6153385"/>
          </a:xfrm>
        </p:grpSpPr>
        <p:pic>
          <p:nvPicPr>
            <p:cNvPr id="6" name="Picture 5" descr="A blue circular pattern with lines in the center&#10;&#10;Description automatically generated">
              <a:extLst>
                <a:ext uri="{FF2B5EF4-FFF2-40B4-BE49-F238E27FC236}">
                  <a16:creationId xmlns:a16="http://schemas.microsoft.com/office/drawing/2014/main" id="{AD0DD864-94A9-9EF5-1089-07D04E4C2F50}"/>
                </a:ext>
              </a:extLst>
            </p:cNvPr>
            <p:cNvPicPr>
              <a:picLocks noChangeAspect="1"/>
            </p:cNvPicPr>
            <p:nvPr/>
          </p:nvPicPr>
          <p:blipFill rotWithShape="1">
            <a:blip r:embed="rId2"/>
            <a:srcRect l="11191" t="10246" r="10953" b="10996"/>
            <a:stretch/>
          </p:blipFill>
          <p:spPr>
            <a:xfrm>
              <a:off x="5758846" y="355955"/>
              <a:ext cx="1715588" cy="1735497"/>
            </a:xfrm>
            <a:prstGeom prst="rect">
              <a:avLst/>
            </a:prstGeom>
          </p:spPr>
        </p:pic>
        <p:pic>
          <p:nvPicPr>
            <p:cNvPr id="18" name="Picture 17" descr="A blue circular pattern with lines in the center&#10;&#10;Description automatically generated">
              <a:extLst>
                <a:ext uri="{FF2B5EF4-FFF2-40B4-BE49-F238E27FC236}">
                  <a16:creationId xmlns:a16="http://schemas.microsoft.com/office/drawing/2014/main" id="{C42CBF60-482E-E42E-2502-459131822D54}"/>
                </a:ext>
              </a:extLst>
            </p:cNvPr>
            <p:cNvPicPr>
              <a:picLocks noChangeAspect="1"/>
            </p:cNvPicPr>
            <p:nvPr/>
          </p:nvPicPr>
          <p:blipFill rotWithShape="1">
            <a:blip r:embed="rId2"/>
            <a:srcRect l="11191" t="10246" r="10953" b="10996"/>
            <a:stretch/>
          </p:blipFill>
          <p:spPr>
            <a:xfrm>
              <a:off x="5758846" y="2564899"/>
              <a:ext cx="1715588" cy="1735497"/>
            </a:xfrm>
            <a:prstGeom prst="rect">
              <a:avLst/>
            </a:prstGeom>
          </p:spPr>
        </p:pic>
        <p:pic>
          <p:nvPicPr>
            <p:cNvPr id="19" name="Picture 18" descr="A blue circular pattern with lines in the center&#10;&#10;Description automatically generated">
              <a:extLst>
                <a:ext uri="{FF2B5EF4-FFF2-40B4-BE49-F238E27FC236}">
                  <a16:creationId xmlns:a16="http://schemas.microsoft.com/office/drawing/2014/main" id="{42CB3768-444C-34F4-DAAA-C239D3BB1460}"/>
                </a:ext>
              </a:extLst>
            </p:cNvPr>
            <p:cNvPicPr>
              <a:picLocks noChangeAspect="1"/>
            </p:cNvPicPr>
            <p:nvPr/>
          </p:nvPicPr>
          <p:blipFill rotWithShape="1">
            <a:blip r:embed="rId2"/>
            <a:srcRect l="11191" t="10246" r="10953" b="10996"/>
            <a:stretch/>
          </p:blipFill>
          <p:spPr>
            <a:xfrm>
              <a:off x="5758846" y="4773843"/>
              <a:ext cx="1715588" cy="1735497"/>
            </a:xfrm>
            <a:prstGeom prst="rect">
              <a:avLst/>
            </a:prstGeom>
          </p:spPr>
        </p:pic>
        <p:pic>
          <p:nvPicPr>
            <p:cNvPr id="20" name="Picture 19" descr="A blue circular pattern with lines in the center&#10;&#10;Description automatically generated">
              <a:extLst>
                <a:ext uri="{FF2B5EF4-FFF2-40B4-BE49-F238E27FC236}">
                  <a16:creationId xmlns:a16="http://schemas.microsoft.com/office/drawing/2014/main" id="{8AC1CE0B-C2CB-5E36-5A4E-C28212D90900}"/>
                </a:ext>
              </a:extLst>
            </p:cNvPr>
            <p:cNvPicPr>
              <a:picLocks noChangeAspect="1"/>
            </p:cNvPicPr>
            <p:nvPr/>
          </p:nvPicPr>
          <p:blipFill rotWithShape="1">
            <a:blip r:embed="rId2"/>
            <a:srcRect l="11191" t="10246" r="10953" b="10996"/>
            <a:stretch/>
          </p:blipFill>
          <p:spPr>
            <a:xfrm>
              <a:off x="7998613" y="355955"/>
              <a:ext cx="1715588" cy="1735497"/>
            </a:xfrm>
            <a:prstGeom prst="rect">
              <a:avLst/>
            </a:prstGeom>
          </p:spPr>
        </p:pic>
        <p:pic>
          <p:nvPicPr>
            <p:cNvPr id="21" name="Picture 20" descr="A blue circular pattern with lines in the center&#10;&#10;Description automatically generated">
              <a:extLst>
                <a:ext uri="{FF2B5EF4-FFF2-40B4-BE49-F238E27FC236}">
                  <a16:creationId xmlns:a16="http://schemas.microsoft.com/office/drawing/2014/main" id="{66262E94-9A7F-D643-B3F9-A1FB24DB491E}"/>
                </a:ext>
              </a:extLst>
            </p:cNvPr>
            <p:cNvPicPr>
              <a:picLocks noChangeAspect="1"/>
            </p:cNvPicPr>
            <p:nvPr/>
          </p:nvPicPr>
          <p:blipFill rotWithShape="1">
            <a:blip r:embed="rId2"/>
            <a:srcRect l="11191" t="10246" r="10953" b="10996"/>
            <a:stretch/>
          </p:blipFill>
          <p:spPr>
            <a:xfrm>
              <a:off x="7998613" y="2564899"/>
              <a:ext cx="1715588" cy="1735497"/>
            </a:xfrm>
            <a:prstGeom prst="rect">
              <a:avLst/>
            </a:prstGeom>
          </p:spPr>
        </p:pic>
        <p:pic>
          <p:nvPicPr>
            <p:cNvPr id="22" name="Picture 21" descr="A blue circular pattern with lines in the center&#10;&#10;Description automatically generated">
              <a:extLst>
                <a:ext uri="{FF2B5EF4-FFF2-40B4-BE49-F238E27FC236}">
                  <a16:creationId xmlns:a16="http://schemas.microsoft.com/office/drawing/2014/main" id="{2FBF6FA8-5D82-9460-508A-9AA3EB7E5929}"/>
                </a:ext>
              </a:extLst>
            </p:cNvPr>
            <p:cNvPicPr>
              <a:picLocks noChangeAspect="1"/>
            </p:cNvPicPr>
            <p:nvPr/>
          </p:nvPicPr>
          <p:blipFill rotWithShape="1">
            <a:blip r:embed="rId2"/>
            <a:srcRect l="11191" t="10246" r="10953" b="10996"/>
            <a:stretch/>
          </p:blipFill>
          <p:spPr>
            <a:xfrm>
              <a:off x="7998613" y="4773843"/>
              <a:ext cx="1715588" cy="1735497"/>
            </a:xfrm>
            <a:prstGeom prst="rect">
              <a:avLst/>
            </a:prstGeom>
          </p:spPr>
        </p:pic>
        <p:pic>
          <p:nvPicPr>
            <p:cNvPr id="23" name="Picture 22" descr="A blue circular pattern with lines in the center&#10;&#10;Description automatically generated">
              <a:extLst>
                <a:ext uri="{FF2B5EF4-FFF2-40B4-BE49-F238E27FC236}">
                  <a16:creationId xmlns:a16="http://schemas.microsoft.com/office/drawing/2014/main" id="{A4D8ADEC-3BB6-D09B-E946-126C1A462D1E}"/>
                </a:ext>
              </a:extLst>
            </p:cNvPr>
            <p:cNvPicPr>
              <a:picLocks noChangeAspect="1"/>
            </p:cNvPicPr>
            <p:nvPr/>
          </p:nvPicPr>
          <p:blipFill rotWithShape="1">
            <a:blip r:embed="rId2"/>
            <a:srcRect l="11191" t="10246" r="10953" b="10996"/>
            <a:stretch/>
          </p:blipFill>
          <p:spPr>
            <a:xfrm>
              <a:off x="10217831" y="355955"/>
              <a:ext cx="1715588" cy="1735497"/>
            </a:xfrm>
            <a:prstGeom prst="rect">
              <a:avLst/>
            </a:prstGeom>
          </p:spPr>
        </p:pic>
        <p:pic>
          <p:nvPicPr>
            <p:cNvPr id="24" name="Picture 23" descr="A blue circular pattern with lines in the center&#10;&#10;Description automatically generated">
              <a:extLst>
                <a:ext uri="{FF2B5EF4-FFF2-40B4-BE49-F238E27FC236}">
                  <a16:creationId xmlns:a16="http://schemas.microsoft.com/office/drawing/2014/main" id="{C91554CB-ABB3-337E-B0B6-843EBE228FC3}"/>
                </a:ext>
              </a:extLst>
            </p:cNvPr>
            <p:cNvPicPr>
              <a:picLocks noChangeAspect="1"/>
            </p:cNvPicPr>
            <p:nvPr/>
          </p:nvPicPr>
          <p:blipFill rotWithShape="1">
            <a:blip r:embed="rId2"/>
            <a:srcRect l="11191" t="10246" r="10953" b="10996"/>
            <a:stretch/>
          </p:blipFill>
          <p:spPr>
            <a:xfrm>
              <a:off x="10217831" y="2564899"/>
              <a:ext cx="1715588" cy="1735497"/>
            </a:xfrm>
            <a:prstGeom prst="rect">
              <a:avLst/>
            </a:prstGeom>
          </p:spPr>
        </p:pic>
        <p:pic>
          <p:nvPicPr>
            <p:cNvPr id="25" name="Picture 24" descr="A blue circular pattern with lines in the center&#10;&#10;Description automatically generated">
              <a:extLst>
                <a:ext uri="{FF2B5EF4-FFF2-40B4-BE49-F238E27FC236}">
                  <a16:creationId xmlns:a16="http://schemas.microsoft.com/office/drawing/2014/main" id="{FDA5056B-4BB4-96C9-5431-A9BEE9D0D125}"/>
                </a:ext>
              </a:extLst>
            </p:cNvPr>
            <p:cNvPicPr>
              <a:picLocks noChangeAspect="1"/>
            </p:cNvPicPr>
            <p:nvPr/>
          </p:nvPicPr>
          <p:blipFill rotWithShape="1">
            <a:blip r:embed="rId2"/>
            <a:srcRect l="11191" t="10246" r="10953" b="10996"/>
            <a:stretch/>
          </p:blipFill>
          <p:spPr>
            <a:xfrm>
              <a:off x="10217831" y="4773843"/>
              <a:ext cx="1715588" cy="1735497"/>
            </a:xfrm>
            <a:prstGeom prst="rect">
              <a:avLst/>
            </a:prstGeom>
          </p:spPr>
        </p:pic>
      </p:grpSp>
      <p:sp>
        <p:nvSpPr>
          <p:cNvPr id="7" name="Text Placeholder 2">
            <a:extLst>
              <a:ext uri="{FF2B5EF4-FFF2-40B4-BE49-F238E27FC236}">
                <a16:creationId xmlns:a16="http://schemas.microsoft.com/office/drawing/2014/main" id="{3DE6DA1B-09AD-6211-A6CB-0278735C7A78}"/>
              </a:ext>
            </a:extLst>
          </p:cNvPr>
          <p:cNvSpPr>
            <a:spLocks noGrp="1"/>
          </p:cNvSpPr>
          <p:nvPr>
            <p:ph type="body" idx="15"/>
          </p:nvPr>
        </p:nvSpPr>
        <p:spPr>
          <a:xfrm>
            <a:off x="605121" y="163571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596208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01 Light">
    <p:bg>
      <p:bgPr>
        <a:solidFill>
          <a:schemeClr val="bg2">
            <a:alpha val="50000"/>
          </a:schemeClr>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561D86-26BE-0782-B9C1-337F57D821BC}"/>
              </a:ext>
            </a:extLst>
          </p:cNvPr>
          <p:cNvSpPr>
            <a:spLocks noGrp="1"/>
          </p:cNvSpPr>
          <p:nvPr>
            <p:ph type="body" idx="14"/>
          </p:nvPr>
        </p:nvSpPr>
        <p:spPr>
          <a:xfrm>
            <a:off x="605121" y="2376424"/>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pic>
        <p:nvPicPr>
          <p:cNvPr id="9" name="Picture 8" descr="A blue and white circular logo&#10;&#10;Description automatically generated">
            <a:extLst>
              <a:ext uri="{FF2B5EF4-FFF2-40B4-BE49-F238E27FC236}">
                <a16:creationId xmlns:a16="http://schemas.microsoft.com/office/drawing/2014/main" id="{5B525631-172F-1503-6D51-B6A8940318EB}"/>
              </a:ext>
            </a:extLst>
          </p:cNvPr>
          <p:cNvPicPr>
            <a:picLocks noChangeAspect="1"/>
          </p:cNvPicPr>
          <p:nvPr userDrawn="1"/>
        </p:nvPicPr>
        <p:blipFill rotWithShape="1">
          <a:blip r:embed="rId2"/>
          <a:srcRect l="10022" t="8592" r="29897" b="35341"/>
          <a:stretch/>
        </p:blipFill>
        <p:spPr>
          <a:xfrm>
            <a:off x="6396780" y="1449970"/>
            <a:ext cx="5795219" cy="5408030"/>
          </a:xfrm>
          <a:prstGeom prst="rect">
            <a:avLst/>
          </a:prstGeom>
        </p:spPr>
      </p:pic>
      <p:sp>
        <p:nvSpPr>
          <p:cNvPr id="2" name="Title 1">
            <a:extLst>
              <a:ext uri="{FF2B5EF4-FFF2-40B4-BE49-F238E27FC236}">
                <a16:creationId xmlns:a16="http://schemas.microsoft.com/office/drawing/2014/main" id="{590FFF02-3F57-1F78-BB68-591118CE848D}"/>
              </a:ext>
            </a:extLst>
          </p:cNvPr>
          <p:cNvSpPr>
            <a:spLocks noGrp="1"/>
          </p:cNvSpPr>
          <p:nvPr>
            <p:ph type="ctrTitle" hasCustomPrompt="1"/>
          </p:nvPr>
        </p:nvSpPr>
        <p:spPr>
          <a:xfrm>
            <a:off x="603504" y="2852564"/>
            <a:ext cx="5029200" cy="1661993"/>
          </a:xfrm>
        </p:spPr>
        <p:txBody>
          <a:bodyPr anchor="t">
            <a:noAutofit/>
          </a:bodyPr>
          <a:lstStyle>
            <a:lvl1pPr algn="l">
              <a:defRPr sz="5400">
                <a:solidFill>
                  <a:schemeClr val="accent1"/>
                </a:solidFill>
              </a:defRPr>
            </a:lvl1pPr>
          </a:lstStyle>
          <a:p>
            <a:r>
              <a:rPr lang="en-US"/>
              <a:t>Section title goes here</a:t>
            </a:r>
          </a:p>
        </p:txBody>
      </p:sp>
      <p:sp>
        <p:nvSpPr>
          <p:cNvPr id="8" name="Footer Placeholder 4">
            <a:extLst>
              <a:ext uri="{FF2B5EF4-FFF2-40B4-BE49-F238E27FC236}">
                <a16:creationId xmlns:a16="http://schemas.microsoft.com/office/drawing/2014/main" id="{77BCD8A8-64A4-5C20-F77D-D01819C582D5}"/>
              </a:ext>
            </a:extLst>
          </p:cNvPr>
          <p:cNvSpPr>
            <a:spLocks noGrp="1"/>
          </p:cNvSpPr>
          <p:nvPr>
            <p:ph type="ftr" sz="quarter" idx="11"/>
          </p:nvPr>
        </p:nvSpPr>
        <p:spPr>
          <a:xfrm>
            <a:off x="605121" y="6251021"/>
            <a:ext cx="4114800" cy="123111"/>
          </a:xfrm>
        </p:spPr>
        <p:txBody>
          <a:bodyPr/>
          <a:lstStyle>
            <a:lvl1pPr>
              <a:defRPr>
                <a:solidFill>
                  <a:schemeClr val="accent1"/>
                </a:solidFill>
              </a:defRPr>
            </a:lvl1pPr>
          </a:lstStyle>
          <a:p>
            <a:r>
              <a:rPr lang="en-US"/>
              <a:t>© 2023 CFA Institute. All Rights Reserved</a:t>
            </a:r>
          </a:p>
        </p:txBody>
      </p:sp>
    </p:spTree>
    <p:extLst>
      <p:ext uri="{BB962C8B-B14F-4D97-AF65-F5344CB8AC3E}">
        <p14:creationId xmlns:p14="http://schemas.microsoft.com/office/powerpoint/2010/main" val="27594611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Table of Content 02 Dar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hasCustomPrompt="1"/>
          </p:nvPr>
        </p:nvSpPr>
        <p:spPr>
          <a:xfrm>
            <a:off x="609600" y="2106380"/>
            <a:ext cx="4270248" cy="1554480"/>
          </a:xfrm>
        </p:spPr>
        <p:txBody>
          <a:bodyPr/>
          <a:lstStyle>
            <a:lvl1pPr>
              <a:defRPr sz="5400">
                <a:solidFill>
                  <a:schemeClr val="accent2"/>
                </a:solidFill>
              </a:defRPr>
            </a:lvl1pPr>
          </a:lstStyle>
          <a:p>
            <a:r>
              <a:rPr lang="en-US"/>
              <a:t>Headline title goes here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9" name="Text Placeholder 2">
            <a:extLst>
              <a:ext uri="{FF2B5EF4-FFF2-40B4-BE49-F238E27FC236}">
                <a16:creationId xmlns:a16="http://schemas.microsoft.com/office/drawing/2014/main" id="{142CFD4F-6261-E51E-95BC-E71E177F7325}"/>
              </a:ext>
            </a:extLst>
          </p:cNvPr>
          <p:cNvSpPr>
            <a:spLocks noGrp="1"/>
          </p:cNvSpPr>
          <p:nvPr>
            <p:ph type="body" idx="14"/>
          </p:nvPr>
        </p:nvSpPr>
        <p:spPr>
          <a:xfrm>
            <a:off x="609600" y="3922776"/>
            <a:ext cx="4270248" cy="1947010"/>
          </a:xfrm>
        </p:spPr>
        <p:txBody>
          <a:bodyPr anchor="t">
            <a:noAutofit/>
          </a:bodyPr>
          <a:lstStyle>
            <a:lvl1pPr marL="0" indent="0">
              <a:buNone/>
              <a:defRPr sz="1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grpSp>
        <p:nvGrpSpPr>
          <p:cNvPr id="3" name="Group 2">
            <a:extLst>
              <a:ext uri="{FF2B5EF4-FFF2-40B4-BE49-F238E27FC236}">
                <a16:creationId xmlns:a16="http://schemas.microsoft.com/office/drawing/2014/main" id="{64612463-897C-3480-2C0B-54B482310469}"/>
              </a:ext>
            </a:extLst>
          </p:cNvPr>
          <p:cNvGrpSpPr/>
          <p:nvPr userDrawn="1"/>
        </p:nvGrpSpPr>
        <p:grpSpPr>
          <a:xfrm>
            <a:off x="5763852" y="335015"/>
            <a:ext cx="6172051" cy="6190563"/>
            <a:chOff x="5763852" y="335015"/>
            <a:chExt cx="6172051" cy="6190563"/>
          </a:xfrm>
        </p:grpSpPr>
        <p:pic>
          <p:nvPicPr>
            <p:cNvPr id="6" name="Picture 5" descr="A blue and black circular logo&#10;&#10;Description automatically generated">
              <a:extLst>
                <a:ext uri="{FF2B5EF4-FFF2-40B4-BE49-F238E27FC236}">
                  <a16:creationId xmlns:a16="http://schemas.microsoft.com/office/drawing/2014/main" id="{C9C9C109-2747-22A3-A27D-44D4E6B66F78}"/>
                </a:ext>
              </a:extLst>
            </p:cNvPr>
            <p:cNvPicPr>
              <a:picLocks noChangeAspect="1"/>
            </p:cNvPicPr>
            <p:nvPr/>
          </p:nvPicPr>
          <p:blipFill rotWithShape="1">
            <a:blip r:embed="rId2"/>
            <a:srcRect l="10953" t="10246" r="11120" b="10996"/>
            <a:stretch/>
          </p:blipFill>
          <p:spPr>
            <a:xfrm>
              <a:off x="5763852" y="335015"/>
              <a:ext cx="1733615" cy="1752127"/>
            </a:xfrm>
            <a:prstGeom prst="rect">
              <a:avLst/>
            </a:prstGeom>
          </p:spPr>
        </p:pic>
        <p:pic>
          <p:nvPicPr>
            <p:cNvPr id="18" name="Picture 17" descr="A blue and black circular logo&#10;&#10;Description automatically generated">
              <a:extLst>
                <a:ext uri="{FF2B5EF4-FFF2-40B4-BE49-F238E27FC236}">
                  <a16:creationId xmlns:a16="http://schemas.microsoft.com/office/drawing/2014/main" id="{EE0128AE-700F-0194-7F7B-0D1708E0849F}"/>
                </a:ext>
              </a:extLst>
            </p:cNvPr>
            <p:cNvPicPr>
              <a:picLocks noChangeAspect="1"/>
            </p:cNvPicPr>
            <p:nvPr/>
          </p:nvPicPr>
          <p:blipFill rotWithShape="1">
            <a:blip r:embed="rId2"/>
            <a:srcRect l="10953" t="10246" r="11120" b="10996"/>
            <a:stretch/>
          </p:blipFill>
          <p:spPr>
            <a:xfrm>
              <a:off x="5763852" y="2554233"/>
              <a:ext cx="1733615" cy="1752127"/>
            </a:xfrm>
            <a:prstGeom prst="rect">
              <a:avLst/>
            </a:prstGeom>
          </p:spPr>
        </p:pic>
        <p:pic>
          <p:nvPicPr>
            <p:cNvPr id="19" name="Picture 18" descr="A blue and black circular logo&#10;&#10;Description automatically generated">
              <a:extLst>
                <a:ext uri="{FF2B5EF4-FFF2-40B4-BE49-F238E27FC236}">
                  <a16:creationId xmlns:a16="http://schemas.microsoft.com/office/drawing/2014/main" id="{323343E7-ACC5-9B5B-DCC4-D62B19AD66B2}"/>
                </a:ext>
              </a:extLst>
            </p:cNvPr>
            <p:cNvPicPr>
              <a:picLocks noChangeAspect="1"/>
            </p:cNvPicPr>
            <p:nvPr/>
          </p:nvPicPr>
          <p:blipFill rotWithShape="1">
            <a:blip r:embed="rId2"/>
            <a:srcRect l="10953" t="10246" r="11120" b="10996"/>
            <a:stretch/>
          </p:blipFill>
          <p:spPr>
            <a:xfrm>
              <a:off x="5763852" y="4773451"/>
              <a:ext cx="1733615" cy="1752127"/>
            </a:xfrm>
            <a:prstGeom prst="rect">
              <a:avLst/>
            </a:prstGeom>
          </p:spPr>
        </p:pic>
        <p:pic>
          <p:nvPicPr>
            <p:cNvPr id="20" name="Picture 19" descr="A blue and black circular logo&#10;&#10;Description automatically generated">
              <a:extLst>
                <a:ext uri="{FF2B5EF4-FFF2-40B4-BE49-F238E27FC236}">
                  <a16:creationId xmlns:a16="http://schemas.microsoft.com/office/drawing/2014/main" id="{ECF17C9E-40C9-A1B2-921B-A117E1445BE0}"/>
                </a:ext>
              </a:extLst>
            </p:cNvPr>
            <p:cNvPicPr>
              <a:picLocks noChangeAspect="1"/>
            </p:cNvPicPr>
            <p:nvPr/>
          </p:nvPicPr>
          <p:blipFill rotWithShape="1">
            <a:blip r:embed="rId2"/>
            <a:srcRect l="10953" t="10246" r="11120" b="10996"/>
            <a:stretch/>
          </p:blipFill>
          <p:spPr>
            <a:xfrm>
              <a:off x="7983070" y="335015"/>
              <a:ext cx="1733615" cy="1752127"/>
            </a:xfrm>
            <a:prstGeom prst="rect">
              <a:avLst/>
            </a:prstGeom>
          </p:spPr>
        </p:pic>
        <p:pic>
          <p:nvPicPr>
            <p:cNvPr id="21" name="Picture 20" descr="A blue and black circular logo&#10;&#10;Description automatically generated">
              <a:extLst>
                <a:ext uri="{FF2B5EF4-FFF2-40B4-BE49-F238E27FC236}">
                  <a16:creationId xmlns:a16="http://schemas.microsoft.com/office/drawing/2014/main" id="{62D3AD15-40FB-E0AE-E3FD-E92E188E969E}"/>
                </a:ext>
              </a:extLst>
            </p:cNvPr>
            <p:cNvPicPr>
              <a:picLocks noChangeAspect="1"/>
            </p:cNvPicPr>
            <p:nvPr/>
          </p:nvPicPr>
          <p:blipFill rotWithShape="1">
            <a:blip r:embed="rId2"/>
            <a:srcRect l="10953" t="10246" r="11120" b="10996"/>
            <a:stretch/>
          </p:blipFill>
          <p:spPr>
            <a:xfrm>
              <a:off x="7983070" y="2554233"/>
              <a:ext cx="1733615" cy="1752127"/>
            </a:xfrm>
            <a:prstGeom prst="rect">
              <a:avLst/>
            </a:prstGeom>
          </p:spPr>
        </p:pic>
        <p:pic>
          <p:nvPicPr>
            <p:cNvPr id="22" name="Picture 21" descr="A blue and black circular logo&#10;&#10;Description automatically generated">
              <a:extLst>
                <a:ext uri="{FF2B5EF4-FFF2-40B4-BE49-F238E27FC236}">
                  <a16:creationId xmlns:a16="http://schemas.microsoft.com/office/drawing/2014/main" id="{B7CF3F1F-9F91-CF4A-FF07-FA15A22A9A49}"/>
                </a:ext>
              </a:extLst>
            </p:cNvPr>
            <p:cNvPicPr>
              <a:picLocks noChangeAspect="1"/>
            </p:cNvPicPr>
            <p:nvPr/>
          </p:nvPicPr>
          <p:blipFill rotWithShape="1">
            <a:blip r:embed="rId2"/>
            <a:srcRect l="10953" t="10246" r="11120" b="10996"/>
            <a:stretch/>
          </p:blipFill>
          <p:spPr>
            <a:xfrm>
              <a:off x="7983070" y="4773451"/>
              <a:ext cx="1733615" cy="1752127"/>
            </a:xfrm>
            <a:prstGeom prst="rect">
              <a:avLst/>
            </a:prstGeom>
          </p:spPr>
        </p:pic>
        <p:pic>
          <p:nvPicPr>
            <p:cNvPr id="23" name="Picture 22" descr="A blue and black circular logo&#10;&#10;Description automatically generated">
              <a:extLst>
                <a:ext uri="{FF2B5EF4-FFF2-40B4-BE49-F238E27FC236}">
                  <a16:creationId xmlns:a16="http://schemas.microsoft.com/office/drawing/2014/main" id="{CD010AA3-929E-77D1-8103-2E11D2AEDBB7}"/>
                </a:ext>
              </a:extLst>
            </p:cNvPr>
            <p:cNvPicPr>
              <a:picLocks noChangeAspect="1"/>
            </p:cNvPicPr>
            <p:nvPr/>
          </p:nvPicPr>
          <p:blipFill rotWithShape="1">
            <a:blip r:embed="rId2"/>
            <a:srcRect l="10953" t="10246" r="11120" b="10996"/>
            <a:stretch/>
          </p:blipFill>
          <p:spPr>
            <a:xfrm>
              <a:off x="10202288" y="335015"/>
              <a:ext cx="1733615" cy="1752127"/>
            </a:xfrm>
            <a:prstGeom prst="rect">
              <a:avLst/>
            </a:prstGeom>
          </p:spPr>
        </p:pic>
        <p:pic>
          <p:nvPicPr>
            <p:cNvPr id="24" name="Picture 23" descr="A blue and black circular logo&#10;&#10;Description automatically generated">
              <a:extLst>
                <a:ext uri="{FF2B5EF4-FFF2-40B4-BE49-F238E27FC236}">
                  <a16:creationId xmlns:a16="http://schemas.microsoft.com/office/drawing/2014/main" id="{C281E6B5-D294-8C31-06F4-403B03B0CF8E}"/>
                </a:ext>
              </a:extLst>
            </p:cNvPr>
            <p:cNvPicPr>
              <a:picLocks noChangeAspect="1"/>
            </p:cNvPicPr>
            <p:nvPr/>
          </p:nvPicPr>
          <p:blipFill rotWithShape="1">
            <a:blip r:embed="rId2"/>
            <a:srcRect l="10953" t="10246" r="11120" b="10996"/>
            <a:stretch/>
          </p:blipFill>
          <p:spPr>
            <a:xfrm>
              <a:off x="10202288" y="2554233"/>
              <a:ext cx="1733615" cy="1752127"/>
            </a:xfrm>
            <a:prstGeom prst="rect">
              <a:avLst/>
            </a:prstGeom>
          </p:spPr>
        </p:pic>
        <p:pic>
          <p:nvPicPr>
            <p:cNvPr id="25" name="Picture 24" descr="A blue and black circular logo&#10;&#10;Description automatically generated">
              <a:extLst>
                <a:ext uri="{FF2B5EF4-FFF2-40B4-BE49-F238E27FC236}">
                  <a16:creationId xmlns:a16="http://schemas.microsoft.com/office/drawing/2014/main" id="{DA0AFAAB-A69C-360D-13B4-236DA86E4108}"/>
                </a:ext>
              </a:extLst>
            </p:cNvPr>
            <p:cNvPicPr>
              <a:picLocks noChangeAspect="1"/>
            </p:cNvPicPr>
            <p:nvPr/>
          </p:nvPicPr>
          <p:blipFill rotWithShape="1">
            <a:blip r:embed="rId2"/>
            <a:srcRect l="10953" t="10246" r="11120" b="10996"/>
            <a:stretch/>
          </p:blipFill>
          <p:spPr>
            <a:xfrm>
              <a:off x="10202288" y="4773451"/>
              <a:ext cx="1733615" cy="1752127"/>
            </a:xfrm>
            <a:prstGeom prst="rect">
              <a:avLst/>
            </a:prstGeom>
          </p:spPr>
        </p:pic>
      </p:grpSp>
      <p:sp>
        <p:nvSpPr>
          <p:cNvPr id="7" name="Text Placeholder 2">
            <a:extLst>
              <a:ext uri="{FF2B5EF4-FFF2-40B4-BE49-F238E27FC236}">
                <a16:creationId xmlns:a16="http://schemas.microsoft.com/office/drawing/2014/main" id="{280E2453-DB81-82A4-3405-D5E14BB626EA}"/>
              </a:ext>
            </a:extLst>
          </p:cNvPr>
          <p:cNvSpPr>
            <a:spLocks noGrp="1"/>
          </p:cNvSpPr>
          <p:nvPr>
            <p:ph type="body" idx="15"/>
          </p:nvPr>
        </p:nvSpPr>
        <p:spPr>
          <a:xfrm>
            <a:off x="605121" y="163571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518129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bg2">
            <a:alpha val="5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C2EA1BC-C3E9-D292-42C8-6CAE7C52E5A9}"/>
              </a:ext>
            </a:extLst>
          </p:cNvPr>
          <p:cNvSpPr/>
          <p:nvPr userDrawn="1"/>
        </p:nvSpPr>
        <p:spPr>
          <a:xfrm>
            <a:off x="0" y="0"/>
            <a:ext cx="6096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2" y="860613"/>
            <a:ext cx="5025786" cy="636494"/>
          </a:xfrm>
        </p:spPr>
        <p:txBody>
          <a:bodyPr/>
          <a:lstStyle>
            <a:lvl1pPr>
              <a:defRPr>
                <a:solidFill>
                  <a:schemeClr val="accent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0DA5327-52FE-0931-4502-EC5F5FFE49F0}"/>
              </a:ext>
            </a:extLst>
          </p:cNvPr>
          <p:cNvSpPr>
            <a:spLocks noGrp="1"/>
          </p:cNvSpPr>
          <p:nvPr>
            <p:ph idx="1"/>
          </p:nvPr>
        </p:nvSpPr>
        <p:spPr>
          <a:xfrm>
            <a:off x="605122" y="2121408"/>
            <a:ext cx="5026134" cy="3334871"/>
          </a:xfrm>
        </p:spPr>
        <p:txBody>
          <a:bodyPr/>
          <a:lstStyle>
            <a:lvl1pPr>
              <a:defRPr sz="1800">
                <a:solidFill>
                  <a:schemeClr val="accent2"/>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p>
            <a:fld id="{DFC37C41-61FD-5349-A192-9970B0AFE414}" type="slidenum">
              <a:rPr lang="en-US" smtClean="0"/>
              <a:t>‹#›</a:t>
            </a:fld>
            <a:endParaRPr lang="en-US"/>
          </a:p>
        </p:txBody>
      </p:sp>
      <p:sp>
        <p:nvSpPr>
          <p:cNvPr id="10" name="Picture Placeholder 5">
            <a:extLst>
              <a:ext uri="{FF2B5EF4-FFF2-40B4-BE49-F238E27FC236}">
                <a16:creationId xmlns:a16="http://schemas.microsoft.com/office/drawing/2014/main" id="{BF604C80-71EC-3473-950A-1A6AE22E15D9}"/>
              </a:ext>
            </a:extLst>
          </p:cNvPr>
          <p:cNvSpPr>
            <a:spLocks noGrp="1"/>
          </p:cNvSpPr>
          <p:nvPr>
            <p:ph type="pic" sz="quarter" idx="14" hasCustomPrompt="1"/>
          </p:nvPr>
        </p:nvSpPr>
        <p:spPr>
          <a:xfrm>
            <a:off x="6096000" y="0"/>
            <a:ext cx="6096000" cy="3429000"/>
          </a:xfrm>
          <a:solidFill>
            <a:schemeClr val="accent2">
              <a:lumMod val="75000"/>
            </a:schemeClr>
          </a:solidFill>
        </p:spPr>
        <p:txBody>
          <a:bodyPr anchor="ctr">
            <a:normAutofit/>
          </a:bodyPr>
          <a:lstStyle>
            <a:lvl1pPr algn="ctr">
              <a:defRPr sz="1200" b="0"/>
            </a:lvl1pPr>
          </a:lstStyle>
          <a:p>
            <a:r>
              <a:rPr lang="en-US"/>
              <a:t>Insert Photo</a:t>
            </a:r>
          </a:p>
        </p:txBody>
      </p:sp>
      <p:sp>
        <p:nvSpPr>
          <p:cNvPr id="12" name="Content Placeholder 2">
            <a:extLst>
              <a:ext uri="{FF2B5EF4-FFF2-40B4-BE49-F238E27FC236}">
                <a16:creationId xmlns:a16="http://schemas.microsoft.com/office/drawing/2014/main" id="{16AC415D-AFB5-FB32-4D7B-F7DB70BC80A4}"/>
              </a:ext>
            </a:extLst>
          </p:cNvPr>
          <p:cNvSpPr>
            <a:spLocks noGrp="1"/>
          </p:cNvSpPr>
          <p:nvPr>
            <p:ph idx="15"/>
          </p:nvPr>
        </p:nvSpPr>
        <p:spPr>
          <a:xfrm>
            <a:off x="6739128" y="4315969"/>
            <a:ext cx="2423160" cy="1856232"/>
          </a:xfrm>
        </p:spPr>
        <p:txBody>
          <a:bodyPr/>
          <a:lstStyle>
            <a:lvl1pPr>
              <a:defRPr>
                <a:solidFill>
                  <a:schemeClr val="accent1"/>
                </a:solidFill>
              </a:defRPr>
            </a:lvl1pPr>
            <a:lvl2pPr>
              <a:spcBef>
                <a:spcPts val="700"/>
              </a:spcBef>
              <a:defRPr sz="1200">
                <a:solidFill>
                  <a:schemeClr val="accent1"/>
                </a:solidFill>
              </a:defRPr>
            </a:lvl2pPr>
            <a:lvl3pPr>
              <a:defRPr sz="1200">
                <a:solidFill>
                  <a:schemeClr val="accent1"/>
                </a:solidFill>
              </a:defRPr>
            </a:lvl3pPr>
            <a:lvl4pPr>
              <a:defRPr sz="1200">
                <a:solidFill>
                  <a:schemeClr val="accent1"/>
                </a:solidFill>
              </a:defRPr>
            </a:lvl4pPr>
            <a:lvl5pPr>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B6F172E9-66E9-2F98-1B98-6976F7AC77DB}"/>
              </a:ext>
            </a:extLst>
          </p:cNvPr>
          <p:cNvSpPr>
            <a:spLocks noGrp="1"/>
          </p:cNvSpPr>
          <p:nvPr>
            <p:ph idx="16"/>
          </p:nvPr>
        </p:nvSpPr>
        <p:spPr>
          <a:xfrm>
            <a:off x="9573768" y="4315969"/>
            <a:ext cx="2008632" cy="1856232"/>
          </a:xfrm>
        </p:spPr>
        <p:txBody>
          <a:bodyPr/>
          <a:lstStyle>
            <a:lvl1pPr>
              <a:defRPr>
                <a:solidFill>
                  <a:schemeClr val="accent1"/>
                </a:solidFill>
              </a:defRPr>
            </a:lvl1pPr>
            <a:lvl2pPr>
              <a:spcBef>
                <a:spcPts val="700"/>
              </a:spcBef>
              <a:defRPr sz="1200">
                <a:solidFill>
                  <a:schemeClr val="accent1"/>
                </a:solidFill>
              </a:defRPr>
            </a:lvl2pPr>
            <a:lvl3pPr>
              <a:defRPr sz="1200">
                <a:solidFill>
                  <a:schemeClr val="accent1"/>
                </a:solidFill>
              </a:defRPr>
            </a:lvl3pPr>
            <a:lvl4pPr>
              <a:defRPr sz="1200">
                <a:solidFill>
                  <a:schemeClr val="accent1"/>
                </a:solidFill>
              </a:defRPr>
            </a:lvl4pPr>
            <a:lvl5pPr>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2">
            <a:extLst>
              <a:ext uri="{FF2B5EF4-FFF2-40B4-BE49-F238E27FC236}">
                <a16:creationId xmlns:a16="http://schemas.microsoft.com/office/drawing/2014/main" id="{2B1228E4-8377-6E68-3D10-D550A75C2B2F}"/>
              </a:ext>
            </a:extLst>
          </p:cNvPr>
          <p:cNvSpPr>
            <a:spLocks noGrp="1"/>
          </p:cNvSpPr>
          <p:nvPr>
            <p:ph type="body" idx="17"/>
          </p:nvPr>
        </p:nvSpPr>
        <p:spPr>
          <a:xfrm>
            <a:off x="605121" y="55875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0975896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2" y="860613"/>
            <a:ext cx="5490878" cy="636494"/>
          </a:xfrm>
        </p:spPr>
        <p:txBody>
          <a:bodyPr/>
          <a:lstStyle>
            <a:lvl1pPr>
              <a:defRPr>
                <a:solidFill>
                  <a:schemeClr val="accent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0DA5327-52FE-0931-4502-EC5F5FFE49F0}"/>
              </a:ext>
            </a:extLst>
          </p:cNvPr>
          <p:cNvSpPr>
            <a:spLocks noGrp="1"/>
          </p:cNvSpPr>
          <p:nvPr>
            <p:ph idx="1" hasCustomPrompt="1"/>
          </p:nvPr>
        </p:nvSpPr>
        <p:spPr>
          <a:xfrm>
            <a:off x="605122" y="2084832"/>
            <a:ext cx="3127248" cy="1753475"/>
          </a:xfrm>
        </p:spPr>
        <p:txBody>
          <a:bodyPr/>
          <a:lstStyle>
            <a:lvl1pPr>
              <a:defRPr sz="3600" b="0">
                <a:solidFill>
                  <a:schemeClr val="accent2"/>
                </a:solidFill>
              </a:defRPr>
            </a:lvl1pPr>
            <a:lvl2pPr>
              <a:defRPr sz="1800">
                <a:solidFill>
                  <a:schemeClr val="accent2"/>
                </a:solidFill>
              </a:defRPr>
            </a:lvl2pPr>
            <a:lvl3pPr>
              <a:defRPr sz="1200">
                <a:solidFill>
                  <a:schemeClr val="accent2"/>
                </a:solidFill>
              </a:defRPr>
            </a:lvl3pPr>
            <a:lvl4pPr>
              <a:defRPr sz="1200">
                <a:solidFill>
                  <a:schemeClr val="accent2"/>
                </a:solidFill>
              </a:defRPr>
            </a:lvl4pPr>
            <a:lvl5pPr>
              <a:defRPr sz="1200">
                <a:solidFill>
                  <a:schemeClr val="accent2"/>
                </a:solidFill>
              </a:defRPr>
            </a:lvl5pPr>
          </a:lstStyle>
          <a:p>
            <a:pPr lvl="0"/>
            <a:r>
              <a:rPr lang="en-US"/>
              <a:t>01</a:t>
            </a:r>
          </a:p>
          <a:p>
            <a:pPr lvl="1"/>
            <a:r>
              <a:rPr lang="en-US"/>
              <a:t>Second level</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pic>
        <p:nvPicPr>
          <p:cNvPr id="4" name="Picture 3" descr="A pattern of blue circles&#10;&#10;Description automatically generated">
            <a:extLst>
              <a:ext uri="{FF2B5EF4-FFF2-40B4-BE49-F238E27FC236}">
                <a16:creationId xmlns:a16="http://schemas.microsoft.com/office/drawing/2014/main" id="{399FE45F-0BCA-FC9E-A383-FEE0CCF44A43}"/>
              </a:ext>
            </a:extLst>
          </p:cNvPr>
          <p:cNvPicPr>
            <a:picLocks noChangeAspect="1"/>
          </p:cNvPicPr>
          <p:nvPr userDrawn="1"/>
        </p:nvPicPr>
        <p:blipFill rotWithShape="1">
          <a:blip r:embed="rId2"/>
          <a:srcRect l="-1" r="48001"/>
          <a:stretch/>
        </p:blipFill>
        <p:spPr>
          <a:xfrm>
            <a:off x="8969249" y="0"/>
            <a:ext cx="3222751" cy="6858000"/>
          </a:xfrm>
          <a:prstGeom prst="rect">
            <a:avLst/>
          </a:prstGeom>
        </p:spPr>
      </p:pic>
      <p:sp>
        <p:nvSpPr>
          <p:cNvPr id="7" name="Content Placeholder 2">
            <a:extLst>
              <a:ext uri="{FF2B5EF4-FFF2-40B4-BE49-F238E27FC236}">
                <a16:creationId xmlns:a16="http://schemas.microsoft.com/office/drawing/2014/main" id="{3DF3524F-ADB9-5EB7-841A-A2297D3830C9}"/>
              </a:ext>
            </a:extLst>
          </p:cNvPr>
          <p:cNvSpPr>
            <a:spLocks noGrp="1"/>
          </p:cNvSpPr>
          <p:nvPr>
            <p:ph idx="12" hasCustomPrompt="1"/>
          </p:nvPr>
        </p:nvSpPr>
        <p:spPr>
          <a:xfrm>
            <a:off x="605122" y="3941064"/>
            <a:ext cx="3127248" cy="1753475"/>
          </a:xfrm>
        </p:spPr>
        <p:txBody>
          <a:bodyPr/>
          <a:lstStyle>
            <a:lvl1pPr>
              <a:defRPr sz="3600" b="0">
                <a:solidFill>
                  <a:schemeClr val="accent2"/>
                </a:solidFill>
              </a:defRPr>
            </a:lvl1pPr>
            <a:lvl2pPr>
              <a:defRPr sz="1800">
                <a:solidFill>
                  <a:schemeClr val="accent2"/>
                </a:solidFill>
              </a:defRPr>
            </a:lvl2pPr>
            <a:lvl3pPr>
              <a:defRPr sz="1200">
                <a:solidFill>
                  <a:schemeClr val="accent2"/>
                </a:solidFill>
              </a:defRPr>
            </a:lvl3pPr>
            <a:lvl4pPr>
              <a:defRPr sz="1200">
                <a:solidFill>
                  <a:schemeClr val="accent2"/>
                </a:solidFill>
              </a:defRPr>
            </a:lvl4pPr>
            <a:lvl5pPr>
              <a:defRPr sz="1200">
                <a:solidFill>
                  <a:schemeClr val="accent2"/>
                </a:solidFill>
              </a:defRPr>
            </a:lvl5pPr>
          </a:lstStyle>
          <a:p>
            <a:pPr lvl="0"/>
            <a:r>
              <a:rPr lang="en-US"/>
              <a:t>02</a:t>
            </a:r>
          </a:p>
          <a:p>
            <a:pPr lvl="1"/>
            <a:r>
              <a:rPr lang="en-US"/>
              <a:t>Second level</a:t>
            </a:r>
          </a:p>
        </p:txBody>
      </p:sp>
      <p:sp>
        <p:nvSpPr>
          <p:cNvPr id="9" name="Content Placeholder 2">
            <a:extLst>
              <a:ext uri="{FF2B5EF4-FFF2-40B4-BE49-F238E27FC236}">
                <a16:creationId xmlns:a16="http://schemas.microsoft.com/office/drawing/2014/main" id="{4643888B-3D0A-A12B-2C3F-3CD26A3FFAA1}"/>
              </a:ext>
            </a:extLst>
          </p:cNvPr>
          <p:cNvSpPr>
            <a:spLocks noGrp="1"/>
          </p:cNvSpPr>
          <p:nvPr>
            <p:ph idx="13" hasCustomPrompt="1"/>
          </p:nvPr>
        </p:nvSpPr>
        <p:spPr>
          <a:xfrm>
            <a:off x="4315968" y="2084832"/>
            <a:ext cx="3127248" cy="1753475"/>
          </a:xfrm>
        </p:spPr>
        <p:txBody>
          <a:bodyPr/>
          <a:lstStyle>
            <a:lvl1pPr>
              <a:defRPr sz="3600" b="0">
                <a:solidFill>
                  <a:schemeClr val="accent2"/>
                </a:solidFill>
              </a:defRPr>
            </a:lvl1pPr>
            <a:lvl2pPr>
              <a:defRPr sz="1800">
                <a:solidFill>
                  <a:schemeClr val="accent2"/>
                </a:solidFill>
              </a:defRPr>
            </a:lvl2pPr>
            <a:lvl3pPr>
              <a:defRPr sz="1200">
                <a:solidFill>
                  <a:schemeClr val="accent2"/>
                </a:solidFill>
              </a:defRPr>
            </a:lvl3pPr>
            <a:lvl4pPr>
              <a:defRPr sz="1200">
                <a:solidFill>
                  <a:schemeClr val="accent2"/>
                </a:solidFill>
              </a:defRPr>
            </a:lvl4pPr>
            <a:lvl5pPr>
              <a:defRPr sz="1200">
                <a:solidFill>
                  <a:schemeClr val="accent2"/>
                </a:solidFill>
              </a:defRPr>
            </a:lvl5pPr>
          </a:lstStyle>
          <a:p>
            <a:pPr lvl="0"/>
            <a:r>
              <a:rPr lang="en-US"/>
              <a:t>03</a:t>
            </a:r>
          </a:p>
          <a:p>
            <a:pPr lvl="1"/>
            <a:r>
              <a:rPr lang="en-US"/>
              <a:t>Second level</a:t>
            </a:r>
          </a:p>
        </p:txBody>
      </p:sp>
      <p:sp>
        <p:nvSpPr>
          <p:cNvPr id="14" name="Content Placeholder 2">
            <a:extLst>
              <a:ext uri="{FF2B5EF4-FFF2-40B4-BE49-F238E27FC236}">
                <a16:creationId xmlns:a16="http://schemas.microsoft.com/office/drawing/2014/main" id="{2C859D8D-0525-93EA-1323-6E608B1CE627}"/>
              </a:ext>
            </a:extLst>
          </p:cNvPr>
          <p:cNvSpPr>
            <a:spLocks noGrp="1"/>
          </p:cNvSpPr>
          <p:nvPr>
            <p:ph idx="14" hasCustomPrompt="1"/>
          </p:nvPr>
        </p:nvSpPr>
        <p:spPr>
          <a:xfrm>
            <a:off x="4315968" y="3941064"/>
            <a:ext cx="3127248" cy="1753475"/>
          </a:xfrm>
        </p:spPr>
        <p:txBody>
          <a:bodyPr/>
          <a:lstStyle>
            <a:lvl1pPr>
              <a:defRPr sz="3600" b="0">
                <a:solidFill>
                  <a:schemeClr val="accent2"/>
                </a:solidFill>
              </a:defRPr>
            </a:lvl1pPr>
            <a:lvl2pPr>
              <a:defRPr sz="1800">
                <a:solidFill>
                  <a:schemeClr val="accent2"/>
                </a:solidFill>
              </a:defRPr>
            </a:lvl2pPr>
            <a:lvl3pPr>
              <a:defRPr sz="1200">
                <a:solidFill>
                  <a:schemeClr val="accent2"/>
                </a:solidFill>
              </a:defRPr>
            </a:lvl3pPr>
            <a:lvl4pPr>
              <a:defRPr sz="1200">
                <a:solidFill>
                  <a:schemeClr val="accent2"/>
                </a:solidFill>
              </a:defRPr>
            </a:lvl4pPr>
            <a:lvl5pPr>
              <a:defRPr sz="1200">
                <a:solidFill>
                  <a:schemeClr val="accent2"/>
                </a:solidFill>
              </a:defRPr>
            </a:lvl5pPr>
          </a:lstStyle>
          <a:p>
            <a:pPr lvl="0"/>
            <a:r>
              <a:rPr lang="en-US"/>
              <a:t>04</a:t>
            </a:r>
          </a:p>
          <a:p>
            <a:pPr lvl="1"/>
            <a:r>
              <a:rPr lang="en-US"/>
              <a:t>Second level</a:t>
            </a:r>
          </a:p>
        </p:txBody>
      </p:sp>
      <p:sp>
        <p:nvSpPr>
          <p:cNvPr id="6" name="Text Placeholder 2">
            <a:extLst>
              <a:ext uri="{FF2B5EF4-FFF2-40B4-BE49-F238E27FC236}">
                <a16:creationId xmlns:a16="http://schemas.microsoft.com/office/drawing/2014/main" id="{A7C246B3-A122-2C67-A52A-6FFA2D84FCC7}"/>
              </a:ext>
            </a:extLst>
          </p:cNvPr>
          <p:cNvSpPr>
            <a:spLocks noGrp="1"/>
          </p:cNvSpPr>
          <p:nvPr>
            <p:ph type="body" idx="15"/>
          </p:nvPr>
        </p:nvSpPr>
        <p:spPr>
          <a:xfrm>
            <a:off x="605121" y="55875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9278583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2">
            <a:alpha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2" y="860613"/>
            <a:ext cx="5490878" cy="636494"/>
          </a:xfrm>
        </p:spPr>
        <p:txBody>
          <a:bodyPr/>
          <a:lstStyle>
            <a:lvl1pPr>
              <a:defRPr>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0DA5327-52FE-0931-4502-EC5F5FFE49F0}"/>
              </a:ext>
            </a:extLst>
          </p:cNvPr>
          <p:cNvSpPr>
            <a:spLocks noGrp="1"/>
          </p:cNvSpPr>
          <p:nvPr>
            <p:ph idx="1" hasCustomPrompt="1"/>
          </p:nvPr>
        </p:nvSpPr>
        <p:spPr>
          <a:xfrm>
            <a:off x="605122" y="2084832"/>
            <a:ext cx="3127248" cy="1753475"/>
          </a:xfrm>
        </p:spPr>
        <p:txBody>
          <a:bodyPr/>
          <a:lstStyle>
            <a:lvl1pPr>
              <a:spcBef>
                <a:spcPts val="1000"/>
              </a:spcBef>
              <a:defRPr sz="3600" b="0">
                <a:solidFill>
                  <a:schemeClr val="accent3"/>
                </a:solidFill>
              </a:defRPr>
            </a:lvl1pPr>
            <a:lvl2pPr>
              <a:spcBef>
                <a:spcPts val="1000"/>
              </a:spcBef>
              <a:spcAft>
                <a:spcPts val="0"/>
              </a:spcAft>
              <a:defRPr sz="1200" b="1">
                <a:solidFill>
                  <a:schemeClr val="accent1"/>
                </a:solidFill>
              </a:defRPr>
            </a:lvl2pPr>
            <a:lvl3pPr marL="7937" indent="0">
              <a:spcBef>
                <a:spcPts val="1000"/>
              </a:spcBef>
              <a:buNone/>
              <a:defRPr sz="1200">
                <a:solidFill>
                  <a:schemeClr val="accent1"/>
                </a:solidFill>
              </a:defRPr>
            </a:lvl3pPr>
            <a:lvl4pPr marL="233363" indent="-225425">
              <a:tabLst/>
              <a:defRPr sz="1200">
                <a:solidFill>
                  <a:schemeClr val="accent1"/>
                </a:solidFill>
              </a:defRPr>
            </a:lvl4pPr>
            <a:lvl5pPr marL="233363" indent="0">
              <a:tabLst/>
              <a:defRPr sz="1200">
                <a:solidFill>
                  <a:schemeClr val="accent1"/>
                </a:solidFill>
              </a:defRPr>
            </a:lvl5pPr>
          </a:lstStyle>
          <a:p>
            <a:pPr lvl="0"/>
            <a:r>
              <a:rPr lang="en-US"/>
              <a:t>01</a:t>
            </a:r>
          </a:p>
          <a:p>
            <a:pPr lvl="1"/>
            <a:r>
              <a:rPr lang="en-US"/>
              <a:t>Second level</a:t>
            </a:r>
          </a:p>
          <a:p>
            <a:pPr lvl="2"/>
            <a:r>
              <a:rPr lang="en-US"/>
              <a:t>Third level</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1"/>
                </a:solidFill>
              </a:defRPr>
            </a:lvl1pPr>
          </a:lstStyle>
          <a:p>
            <a:r>
              <a:rPr lang="en-US"/>
              <a:t>© 2023 CFA Institute. All Rights Reserved</a:t>
            </a:r>
          </a:p>
        </p:txBody>
      </p:sp>
      <p:pic>
        <p:nvPicPr>
          <p:cNvPr id="4" name="Picture 3" descr="A pattern of blue circles&#10;&#10;Description automatically generated">
            <a:extLst>
              <a:ext uri="{FF2B5EF4-FFF2-40B4-BE49-F238E27FC236}">
                <a16:creationId xmlns:a16="http://schemas.microsoft.com/office/drawing/2014/main" id="{399FE45F-0BCA-FC9E-A383-FEE0CCF44A43}"/>
              </a:ext>
            </a:extLst>
          </p:cNvPr>
          <p:cNvPicPr>
            <a:picLocks noChangeAspect="1"/>
          </p:cNvPicPr>
          <p:nvPr userDrawn="1"/>
        </p:nvPicPr>
        <p:blipFill rotWithShape="1">
          <a:blip r:embed="rId2"/>
          <a:srcRect l="-1" r="48001"/>
          <a:stretch/>
        </p:blipFill>
        <p:spPr>
          <a:xfrm>
            <a:off x="8969249" y="0"/>
            <a:ext cx="3222751" cy="6858000"/>
          </a:xfrm>
          <a:prstGeom prst="rect">
            <a:avLst/>
          </a:prstGeom>
        </p:spPr>
      </p:pic>
      <p:sp>
        <p:nvSpPr>
          <p:cNvPr id="6" name="Content Placeholder 2">
            <a:extLst>
              <a:ext uri="{FF2B5EF4-FFF2-40B4-BE49-F238E27FC236}">
                <a16:creationId xmlns:a16="http://schemas.microsoft.com/office/drawing/2014/main" id="{10A2C275-350A-2BF9-CB81-7E8AB07E7779}"/>
              </a:ext>
            </a:extLst>
          </p:cNvPr>
          <p:cNvSpPr>
            <a:spLocks noGrp="1"/>
          </p:cNvSpPr>
          <p:nvPr>
            <p:ph idx="15" hasCustomPrompt="1"/>
          </p:nvPr>
        </p:nvSpPr>
        <p:spPr>
          <a:xfrm>
            <a:off x="605122" y="4407408"/>
            <a:ext cx="3127248" cy="1753475"/>
          </a:xfrm>
        </p:spPr>
        <p:txBody>
          <a:bodyPr/>
          <a:lstStyle>
            <a:lvl1pPr>
              <a:spcBef>
                <a:spcPts val="1000"/>
              </a:spcBef>
              <a:defRPr sz="3600" b="0">
                <a:solidFill>
                  <a:schemeClr val="accent3"/>
                </a:solidFill>
              </a:defRPr>
            </a:lvl1pPr>
            <a:lvl2pPr>
              <a:spcBef>
                <a:spcPts val="1000"/>
              </a:spcBef>
              <a:spcAft>
                <a:spcPts val="0"/>
              </a:spcAft>
              <a:defRPr sz="1200" b="1">
                <a:solidFill>
                  <a:schemeClr val="accent1"/>
                </a:solidFill>
              </a:defRPr>
            </a:lvl2pPr>
            <a:lvl3pPr marL="7937" indent="0">
              <a:spcBef>
                <a:spcPts val="1000"/>
              </a:spcBef>
              <a:buNone/>
              <a:defRPr sz="1200">
                <a:solidFill>
                  <a:schemeClr val="accent1"/>
                </a:solidFill>
              </a:defRPr>
            </a:lvl3pPr>
            <a:lvl4pPr marL="233363" indent="-225425">
              <a:tabLst/>
              <a:defRPr sz="1200">
                <a:solidFill>
                  <a:schemeClr val="accent1"/>
                </a:solidFill>
              </a:defRPr>
            </a:lvl4pPr>
            <a:lvl5pPr marL="233363" indent="0">
              <a:tabLst/>
              <a:defRPr sz="1200">
                <a:solidFill>
                  <a:schemeClr val="accent1"/>
                </a:solidFill>
              </a:defRPr>
            </a:lvl5pPr>
          </a:lstStyle>
          <a:p>
            <a:pPr lvl="0"/>
            <a:r>
              <a:rPr lang="en-US"/>
              <a:t>02</a:t>
            </a:r>
          </a:p>
          <a:p>
            <a:pPr lvl="1"/>
            <a:r>
              <a:rPr lang="en-US"/>
              <a:t>Second level</a:t>
            </a:r>
          </a:p>
          <a:p>
            <a:pPr lvl="2"/>
            <a:r>
              <a:rPr lang="en-US"/>
              <a:t>Third level</a:t>
            </a:r>
          </a:p>
        </p:txBody>
      </p:sp>
      <p:sp>
        <p:nvSpPr>
          <p:cNvPr id="10" name="Content Placeholder 2">
            <a:extLst>
              <a:ext uri="{FF2B5EF4-FFF2-40B4-BE49-F238E27FC236}">
                <a16:creationId xmlns:a16="http://schemas.microsoft.com/office/drawing/2014/main" id="{44C163C0-0F5B-5F76-E6E9-DA947DA50F6C}"/>
              </a:ext>
            </a:extLst>
          </p:cNvPr>
          <p:cNvSpPr>
            <a:spLocks noGrp="1"/>
          </p:cNvSpPr>
          <p:nvPr>
            <p:ph idx="16" hasCustomPrompt="1"/>
          </p:nvPr>
        </p:nvSpPr>
        <p:spPr>
          <a:xfrm>
            <a:off x="4315968" y="2084832"/>
            <a:ext cx="3127248" cy="1753475"/>
          </a:xfrm>
        </p:spPr>
        <p:txBody>
          <a:bodyPr/>
          <a:lstStyle>
            <a:lvl1pPr>
              <a:spcBef>
                <a:spcPts val="1000"/>
              </a:spcBef>
              <a:defRPr sz="3600" b="0">
                <a:solidFill>
                  <a:schemeClr val="accent3"/>
                </a:solidFill>
              </a:defRPr>
            </a:lvl1pPr>
            <a:lvl2pPr>
              <a:spcBef>
                <a:spcPts val="1000"/>
              </a:spcBef>
              <a:spcAft>
                <a:spcPts val="0"/>
              </a:spcAft>
              <a:defRPr sz="1200" b="1">
                <a:solidFill>
                  <a:schemeClr val="accent1"/>
                </a:solidFill>
              </a:defRPr>
            </a:lvl2pPr>
            <a:lvl3pPr marL="7937" indent="0">
              <a:spcBef>
                <a:spcPts val="1000"/>
              </a:spcBef>
              <a:buNone/>
              <a:defRPr sz="1200">
                <a:solidFill>
                  <a:schemeClr val="accent1"/>
                </a:solidFill>
              </a:defRPr>
            </a:lvl3pPr>
            <a:lvl4pPr marL="233363" indent="-225425">
              <a:tabLst/>
              <a:defRPr sz="1200">
                <a:solidFill>
                  <a:schemeClr val="accent1"/>
                </a:solidFill>
              </a:defRPr>
            </a:lvl4pPr>
            <a:lvl5pPr marL="233363" indent="0">
              <a:tabLst/>
              <a:defRPr sz="1200">
                <a:solidFill>
                  <a:schemeClr val="accent1"/>
                </a:solidFill>
              </a:defRPr>
            </a:lvl5pPr>
          </a:lstStyle>
          <a:p>
            <a:pPr lvl="0"/>
            <a:r>
              <a:rPr lang="en-US"/>
              <a:t>03</a:t>
            </a:r>
          </a:p>
          <a:p>
            <a:pPr lvl="1"/>
            <a:r>
              <a:rPr lang="en-US"/>
              <a:t>Second level</a:t>
            </a:r>
          </a:p>
          <a:p>
            <a:pPr lvl="2"/>
            <a:r>
              <a:rPr lang="en-US"/>
              <a:t>Third level</a:t>
            </a:r>
          </a:p>
        </p:txBody>
      </p:sp>
      <p:sp>
        <p:nvSpPr>
          <p:cNvPr id="11" name="Content Placeholder 2">
            <a:extLst>
              <a:ext uri="{FF2B5EF4-FFF2-40B4-BE49-F238E27FC236}">
                <a16:creationId xmlns:a16="http://schemas.microsoft.com/office/drawing/2014/main" id="{D7F454EB-969E-695D-5173-002A800FC683}"/>
              </a:ext>
            </a:extLst>
          </p:cNvPr>
          <p:cNvSpPr>
            <a:spLocks noGrp="1"/>
          </p:cNvSpPr>
          <p:nvPr>
            <p:ph idx="17" hasCustomPrompt="1"/>
          </p:nvPr>
        </p:nvSpPr>
        <p:spPr>
          <a:xfrm>
            <a:off x="4315968" y="4407408"/>
            <a:ext cx="3127248" cy="1753475"/>
          </a:xfrm>
        </p:spPr>
        <p:txBody>
          <a:bodyPr/>
          <a:lstStyle>
            <a:lvl1pPr>
              <a:spcBef>
                <a:spcPts val="1000"/>
              </a:spcBef>
              <a:defRPr sz="3600" b="0">
                <a:solidFill>
                  <a:schemeClr val="accent3"/>
                </a:solidFill>
              </a:defRPr>
            </a:lvl1pPr>
            <a:lvl2pPr>
              <a:spcBef>
                <a:spcPts val="1000"/>
              </a:spcBef>
              <a:spcAft>
                <a:spcPts val="0"/>
              </a:spcAft>
              <a:defRPr sz="1200" b="1">
                <a:solidFill>
                  <a:schemeClr val="accent1"/>
                </a:solidFill>
              </a:defRPr>
            </a:lvl2pPr>
            <a:lvl3pPr marL="7937" indent="0">
              <a:spcBef>
                <a:spcPts val="1000"/>
              </a:spcBef>
              <a:buNone/>
              <a:defRPr sz="1200">
                <a:solidFill>
                  <a:schemeClr val="accent1"/>
                </a:solidFill>
              </a:defRPr>
            </a:lvl3pPr>
            <a:lvl4pPr marL="233363" indent="-225425">
              <a:tabLst/>
              <a:defRPr sz="1200">
                <a:solidFill>
                  <a:schemeClr val="accent1"/>
                </a:solidFill>
              </a:defRPr>
            </a:lvl4pPr>
            <a:lvl5pPr marL="233363" indent="0">
              <a:tabLst/>
              <a:defRPr sz="1200">
                <a:solidFill>
                  <a:schemeClr val="accent1"/>
                </a:solidFill>
              </a:defRPr>
            </a:lvl5pPr>
          </a:lstStyle>
          <a:p>
            <a:pPr lvl="0"/>
            <a:r>
              <a:rPr lang="en-US"/>
              <a:t>04</a:t>
            </a:r>
          </a:p>
          <a:p>
            <a:pPr lvl="1"/>
            <a:r>
              <a:rPr lang="en-US"/>
              <a:t>Second level</a:t>
            </a:r>
          </a:p>
          <a:p>
            <a:pPr lvl="2"/>
            <a:r>
              <a:rPr lang="en-US"/>
              <a:t>Third level</a:t>
            </a:r>
          </a:p>
        </p:txBody>
      </p:sp>
      <p:sp>
        <p:nvSpPr>
          <p:cNvPr id="7" name="Text Placeholder 2">
            <a:extLst>
              <a:ext uri="{FF2B5EF4-FFF2-40B4-BE49-F238E27FC236}">
                <a16:creationId xmlns:a16="http://schemas.microsoft.com/office/drawing/2014/main" id="{8B6D5804-1B6C-EBCD-B26D-AE39D7A1283D}"/>
              </a:ext>
            </a:extLst>
          </p:cNvPr>
          <p:cNvSpPr>
            <a:spLocks noGrp="1"/>
          </p:cNvSpPr>
          <p:nvPr>
            <p:ph type="body" idx="18"/>
          </p:nvPr>
        </p:nvSpPr>
        <p:spPr>
          <a:xfrm>
            <a:off x="605121" y="55875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0220199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bg2">
            <a:alpha val="5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C2EA1BC-C3E9-D292-42C8-6CAE7C52E5A9}"/>
              </a:ext>
            </a:extLst>
          </p:cNvPr>
          <p:cNvSpPr/>
          <p:nvPr userDrawn="1"/>
        </p:nvSpPr>
        <p:spPr>
          <a:xfrm>
            <a:off x="0" y="0"/>
            <a:ext cx="8501204"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2" y="860613"/>
            <a:ext cx="5025786" cy="636494"/>
          </a:xfrm>
        </p:spPr>
        <p:txBody>
          <a:bodyPr/>
          <a:lstStyle>
            <a:lvl1pPr>
              <a:defRPr>
                <a:solidFill>
                  <a:schemeClr val="accent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0DA5327-52FE-0931-4502-EC5F5FFE49F0}"/>
              </a:ext>
            </a:extLst>
          </p:cNvPr>
          <p:cNvSpPr>
            <a:spLocks noGrp="1"/>
          </p:cNvSpPr>
          <p:nvPr>
            <p:ph idx="1"/>
          </p:nvPr>
        </p:nvSpPr>
        <p:spPr>
          <a:xfrm>
            <a:off x="605122" y="2578609"/>
            <a:ext cx="3383280" cy="3192758"/>
          </a:xfrm>
        </p:spPr>
        <p:txBody>
          <a:bodyPr/>
          <a:lstStyle>
            <a:lvl1pPr>
              <a:defRPr sz="1800" b="0">
                <a:solidFill>
                  <a:schemeClr val="accent2"/>
                </a:solidFill>
              </a:defRPr>
            </a:lvl1pPr>
            <a:lvl2pPr marL="233363" indent="0">
              <a:tabLst/>
              <a:defRPr sz="1800" b="0">
                <a:solidFill>
                  <a:schemeClr val="accent2"/>
                </a:solidFill>
              </a:defRPr>
            </a:lvl2pPr>
            <a:lvl3pPr marL="458788" indent="-225425">
              <a:tabLst/>
              <a:defRPr sz="1800" b="0">
                <a:solidFill>
                  <a:schemeClr val="accent2"/>
                </a:solidFill>
              </a:defRPr>
            </a:lvl3pPr>
            <a:lvl4pPr>
              <a:defRPr sz="1800" b="0">
                <a:solidFill>
                  <a:schemeClr val="accent2"/>
                </a:solidFill>
              </a:defRPr>
            </a:lvl4pPr>
            <a:lvl5pPr>
              <a:defRPr sz="1800" b="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10" name="Picture Placeholder 5">
            <a:extLst>
              <a:ext uri="{FF2B5EF4-FFF2-40B4-BE49-F238E27FC236}">
                <a16:creationId xmlns:a16="http://schemas.microsoft.com/office/drawing/2014/main" id="{BF604C80-71EC-3473-950A-1A6AE22E15D9}"/>
              </a:ext>
            </a:extLst>
          </p:cNvPr>
          <p:cNvSpPr>
            <a:spLocks noGrp="1"/>
          </p:cNvSpPr>
          <p:nvPr>
            <p:ph type="pic" sz="quarter" idx="14" hasCustomPrompt="1"/>
          </p:nvPr>
        </p:nvSpPr>
        <p:spPr>
          <a:xfrm>
            <a:off x="8510256" y="2534971"/>
            <a:ext cx="3681743" cy="4323030"/>
          </a:xfrm>
          <a:solidFill>
            <a:schemeClr val="accent2">
              <a:lumMod val="75000"/>
            </a:schemeClr>
          </a:solidFill>
        </p:spPr>
        <p:txBody>
          <a:bodyPr anchor="ctr">
            <a:normAutofit/>
          </a:bodyPr>
          <a:lstStyle>
            <a:lvl1pPr algn="ctr">
              <a:defRPr sz="1200" b="0"/>
            </a:lvl1pPr>
          </a:lstStyle>
          <a:p>
            <a:r>
              <a:rPr lang="en-US"/>
              <a:t>Insert Photo</a:t>
            </a:r>
          </a:p>
        </p:txBody>
      </p:sp>
      <p:sp>
        <p:nvSpPr>
          <p:cNvPr id="12" name="Content Placeholder 2">
            <a:extLst>
              <a:ext uri="{FF2B5EF4-FFF2-40B4-BE49-F238E27FC236}">
                <a16:creationId xmlns:a16="http://schemas.microsoft.com/office/drawing/2014/main" id="{16AC415D-AFB5-FB32-4D7B-F7DB70BC80A4}"/>
              </a:ext>
            </a:extLst>
          </p:cNvPr>
          <p:cNvSpPr>
            <a:spLocks noGrp="1"/>
          </p:cNvSpPr>
          <p:nvPr>
            <p:ph idx="15"/>
          </p:nvPr>
        </p:nvSpPr>
        <p:spPr>
          <a:xfrm>
            <a:off x="4251960" y="2578608"/>
            <a:ext cx="3383280" cy="3197503"/>
          </a:xfrm>
        </p:spPr>
        <p:txBody>
          <a:bodyPr vert="horz" lIns="0" tIns="0" rIns="0" bIns="0" rtlCol="0">
            <a:noAutofit/>
          </a:bodyPr>
          <a:lstStyle>
            <a:lvl1pPr>
              <a:defRPr lang="en-US" sz="1800" b="0" dirty="0">
                <a:solidFill>
                  <a:schemeClr val="accent2"/>
                </a:solidFill>
              </a:defRPr>
            </a:lvl1pPr>
            <a:lvl2pPr marL="179388" indent="0">
              <a:tabLst/>
              <a:defRPr lang="en-US" sz="1800" b="0" dirty="0">
                <a:solidFill>
                  <a:schemeClr val="accent2"/>
                </a:solidFill>
              </a:defRPr>
            </a:lvl2pPr>
            <a:lvl3pPr marL="350838" indent="-225425">
              <a:tabLst/>
              <a:defRPr lang="en-US" sz="1800" b="0" dirty="0">
                <a:solidFill>
                  <a:schemeClr val="accent2"/>
                </a:solidFill>
              </a:defRPr>
            </a:lvl3pPr>
            <a:lvl4pPr>
              <a:defRPr lang="en-US" sz="1800" b="0" dirty="0">
                <a:solidFill>
                  <a:schemeClr val="accent2"/>
                </a:solidFill>
              </a:defRPr>
            </a:lvl4pPr>
            <a:lvl5pPr>
              <a:defRPr lang="en-US" sz="1800" b="0" dirty="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B6F172E9-66E9-2F98-1B98-6976F7AC77DB}"/>
              </a:ext>
            </a:extLst>
          </p:cNvPr>
          <p:cNvSpPr>
            <a:spLocks noGrp="1"/>
          </p:cNvSpPr>
          <p:nvPr>
            <p:ph idx="16"/>
          </p:nvPr>
        </p:nvSpPr>
        <p:spPr>
          <a:xfrm>
            <a:off x="9006840" y="1289304"/>
            <a:ext cx="2916574" cy="1091757"/>
          </a:xfrm>
        </p:spPr>
        <p:txBody>
          <a:bodyPr/>
          <a:lstStyle>
            <a:lvl1pPr>
              <a:defRPr sz="1200">
                <a:solidFill>
                  <a:schemeClr val="accent1"/>
                </a:solidFill>
              </a:defRPr>
            </a:lvl1pPr>
            <a:lvl2pPr>
              <a:defRPr sz="1200">
                <a:solidFill>
                  <a:schemeClr val="accent1"/>
                </a:solidFill>
              </a:defRPr>
            </a:lvl2pPr>
            <a:lvl3pPr>
              <a:defRPr sz="1200">
                <a:solidFill>
                  <a:schemeClr val="accent1"/>
                </a:solidFill>
              </a:defRPr>
            </a:lvl3pPr>
            <a:lvl4pPr>
              <a:defRPr sz="1200">
                <a:solidFill>
                  <a:schemeClr val="accent1"/>
                </a:solidFill>
              </a:defRPr>
            </a:lvl4pPr>
            <a:lvl5pPr>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lvl1pPr>
              <a:defRPr>
                <a:solidFill>
                  <a:schemeClr val="accent1"/>
                </a:solidFill>
              </a:defRPr>
            </a:lvl1pPr>
          </a:lstStyle>
          <a:p>
            <a:fld id="{DFC37C41-61FD-5349-A192-9970B0AFE414}" type="slidenum">
              <a:rPr lang="en-US" smtClean="0"/>
              <a:pPr/>
              <a:t>‹#›</a:t>
            </a:fld>
            <a:endParaRPr lang="en-US"/>
          </a:p>
        </p:txBody>
      </p:sp>
      <p:sp>
        <p:nvSpPr>
          <p:cNvPr id="4" name="Text Placeholder 2">
            <a:extLst>
              <a:ext uri="{FF2B5EF4-FFF2-40B4-BE49-F238E27FC236}">
                <a16:creationId xmlns:a16="http://schemas.microsoft.com/office/drawing/2014/main" id="{8939585E-3C26-5EB5-A41A-DEECE694EE14}"/>
              </a:ext>
            </a:extLst>
          </p:cNvPr>
          <p:cNvSpPr>
            <a:spLocks noGrp="1"/>
          </p:cNvSpPr>
          <p:nvPr>
            <p:ph type="body" idx="13"/>
          </p:nvPr>
        </p:nvSpPr>
        <p:spPr>
          <a:xfrm>
            <a:off x="605121" y="1626845"/>
            <a:ext cx="7036004" cy="500719"/>
          </a:xfrm>
        </p:spPr>
        <p:txBody>
          <a:bodyPr anchor="t">
            <a:noAutofit/>
          </a:bodyPr>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TextBox 6">
            <a:extLst>
              <a:ext uri="{FF2B5EF4-FFF2-40B4-BE49-F238E27FC236}">
                <a16:creationId xmlns:a16="http://schemas.microsoft.com/office/drawing/2014/main" id="{54F76D2A-5A5E-8755-0879-B729A3A7E693}"/>
              </a:ext>
            </a:extLst>
          </p:cNvPr>
          <p:cNvSpPr txBox="1"/>
          <p:nvPr userDrawn="1"/>
        </p:nvSpPr>
        <p:spPr>
          <a:xfrm>
            <a:off x="8894253" y="716770"/>
            <a:ext cx="530915" cy="923330"/>
          </a:xfrm>
          <a:prstGeom prst="rect">
            <a:avLst/>
          </a:prstGeom>
          <a:noFill/>
        </p:spPr>
        <p:txBody>
          <a:bodyPr wrap="none" rtlCol="0">
            <a:spAutoFit/>
          </a:bodyPr>
          <a:lstStyle/>
          <a:p>
            <a:r>
              <a:rPr lang="en-US" sz="5400" b="1">
                <a:solidFill>
                  <a:schemeClr val="accent3"/>
                </a:solidFill>
                <a:latin typeface="Arial" panose="020B0604020202020204" pitchFamily="34" charset="0"/>
                <a:cs typeface="Arial" panose="020B0604020202020204" pitchFamily="34" charset="0"/>
              </a:rPr>
              <a:t>“</a:t>
            </a:r>
            <a:endParaRPr lang="en-US" sz="5400">
              <a:solidFill>
                <a:schemeClr val="accent3"/>
              </a:solidFill>
            </a:endParaRPr>
          </a:p>
        </p:txBody>
      </p:sp>
      <p:sp>
        <p:nvSpPr>
          <p:cNvPr id="9" name="Text Placeholder 2">
            <a:extLst>
              <a:ext uri="{FF2B5EF4-FFF2-40B4-BE49-F238E27FC236}">
                <a16:creationId xmlns:a16="http://schemas.microsoft.com/office/drawing/2014/main" id="{FCE7F670-5779-2D85-ABED-6B3627E548E4}"/>
              </a:ext>
            </a:extLst>
          </p:cNvPr>
          <p:cNvSpPr>
            <a:spLocks noGrp="1"/>
          </p:cNvSpPr>
          <p:nvPr>
            <p:ph type="body" idx="17"/>
          </p:nvPr>
        </p:nvSpPr>
        <p:spPr>
          <a:xfrm>
            <a:off x="605121" y="55875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3746514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bg2">
            <a:alpha val="5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C2EA1BC-C3E9-D292-42C8-6CAE7C52E5A9}"/>
              </a:ext>
            </a:extLst>
          </p:cNvPr>
          <p:cNvSpPr/>
          <p:nvPr userDrawn="1"/>
        </p:nvSpPr>
        <p:spPr>
          <a:xfrm>
            <a:off x="8506968" y="0"/>
            <a:ext cx="368503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2" y="860613"/>
            <a:ext cx="5025786" cy="636494"/>
          </a:xfrm>
        </p:spPr>
        <p:txBody>
          <a:bodyPr/>
          <a:lstStyle>
            <a:lvl1pPr>
              <a:defRPr>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0DA5327-52FE-0931-4502-EC5F5FFE49F0}"/>
              </a:ext>
            </a:extLst>
          </p:cNvPr>
          <p:cNvSpPr>
            <a:spLocks noGrp="1"/>
          </p:cNvSpPr>
          <p:nvPr>
            <p:ph idx="1"/>
          </p:nvPr>
        </p:nvSpPr>
        <p:spPr>
          <a:xfrm>
            <a:off x="605122" y="2578609"/>
            <a:ext cx="3383280" cy="3192758"/>
          </a:xfrm>
        </p:spPr>
        <p:txBody>
          <a:bodyPr/>
          <a:lstStyle>
            <a:lvl1pPr>
              <a:defRPr sz="1400" b="1">
                <a:solidFill>
                  <a:schemeClr val="accent1"/>
                </a:solidFill>
              </a:defRPr>
            </a:lvl1pPr>
            <a:lvl2pPr>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1"/>
                </a:solidFill>
              </a:defRPr>
            </a:lvl1pPr>
          </a:lstStyle>
          <a:p>
            <a:r>
              <a:rPr lang="en-US"/>
              <a:t>© 2023 CFA Institute. All Rights Reserved</a:t>
            </a:r>
          </a:p>
        </p:txBody>
      </p:sp>
      <p:sp>
        <p:nvSpPr>
          <p:cNvPr id="10" name="Picture Placeholder 5">
            <a:extLst>
              <a:ext uri="{FF2B5EF4-FFF2-40B4-BE49-F238E27FC236}">
                <a16:creationId xmlns:a16="http://schemas.microsoft.com/office/drawing/2014/main" id="{BF604C80-71EC-3473-950A-1A6AE22E15D9}"/>
              </a:ext>
            </a:extLst>
          </p:cNvPr>
          <p:cNvSpPr>
            <a:spLocks noGrp="1"/>
          </p:cNvSpPr>
          <p:nvPr>
            <p:ph type="pic" sz="quarter" idx="14" hasCustomPrompt="1"/>
          </p:nvPr>
        </p:nvSpPr>
        <p:spPr>
          <a:xfrm>
            <a:off x="8510257" y="2534971"/>
            <a:ext cx="3681743" cy="4323030"/>
          </a:xfrm>
          <a:solidFill>
            <a:schemeClr val="accent2">
              <a:lumMod val="75000"/>
            </a:schemeClr>
          </a:solidFill>
        </p:spPr>
        <p:txBody>
          <a:bodyPr anchor="ctr">
            <a:normAutofit/>
          </a:bodyPr>
          <a:lstStyle>
            <a:lvl1pPr algn="ctr">
              <a:defRPr sz="1200" b="0"/>
            </a:lvl1pPr>
          </a:lstStyle>
          <a:p>
            <a:r>
              <a:rPr lang="en-US"/>
              <a:t>Insert Photo</a:t>
            </a:r>
          </a:p>
        </p:txBody>
      </p:sp>
      <p:sp>
        <p:nvSpPr>
          <p:cNvPr id="12" name="Content Placeholder 2">
            <a:extLst>
              <a:ext uri="{FF2B5EF4-FFF2-40B4-BE49-F238E27FC236}">
                <a16:creationId xmlns:a16="http://schemas.microsoft.com/office/drawing/2014/main" id="{16AC415D-AFB5-FB32-4D7B-F7DB70BC80A4}"/>
              </a:ext>
            </a:extLst>
          </p:cNvPr>
          <p:cNvSpPr>
            <a:spLocks noGrp="1"/>
          </p:cNvSpPr>
          <p:nvPr>
            <p:ph idx="15"/>
          </p:nvPr>
        </p:nvSpPr>
        <p:spPr>
          <a:xfrm>
            <a:off x="4251960" y="2578608"/>
            <a:ext cx="3383280" cy="3197503"/>
          </a:xfrm>
        </p:spPr>
        <p:txBody>
          <a:bodyPr vert="horz" lIns="0" tIns="0" rIns="0" bIns="0" rtlCol="0">
            <a:noAutofit/>
          </a:bodyPr>
          <a:lstStyle>
            <a:lvl1pPr>
              <a:defRPr lang="en-US" sz="1400" b="1" dirty="0">
                <a:solidFill>
                  <a:schemeClr val="accent1"/>
                </a:solidFill>
              </a:defRPr>
            </a:lvl1pPr>
            <a:lvl2pPr>
              <a:defRPr lang="en-US" sz="1400" dirty="0">
                <a:solidFill>
                  <a:schemeClr val="accent1"/>
                </a:solidFill>
              </a:defRPr>
            </a:lvl2pPr>
            <a:lvl3pPr>
              <a:defRPr lang="en-US" sz="1400" dirty="0">
                <a:solidFill>
                  <a:schemeClr val="accent1"/>
                </a:solidFill>
              </a:defRPr>
            </a:lvl3pPr>
            <a:lvl4pPr>
              <a:defRPr lang="en-US" sz="1400" dirty="0">
                <a:solidFill>
                  <a:schemeClr val="accent1"/>
                </a:solidFill>
              </a:defRPr>
            </a:lvl4pPr>
            <a:lvl5pPr>
              <a:defRPr lang="en-US" sz="1400" dirty="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B6F172E9-66E9-2F98-1B98-6976F7AC77DB}"/>
              </a:ext>
            </a:extLst>
          </p:cNvPr>
          <p:cNvSpPr>
            <a:spLocks noGrp="1"/>
          </p:cNvSpPr>
          <p:nvPr>
            <p:ph idx="16"/>
          </p:nvPr>
        </p:nvSpPr>
        <p:spPr>
          <a:xfrm>
            <a:off x="9006840" y="1289304"/>
            <a:ext cx="2916574" cy="1091757"/>
          </a:xfrm>
        </p:spPr>
        <p:txBody>
          <a:bodyPr/>
          <a:lstStyle>
            <a:lvl1pPr>
              <a:defRPr sz="1200">
                <a:solidFill>
                  <a:schemeClr val="accent2"/>
                </a:solidFill>
              </a:defRPr>
            </a:lvl1pPr>
            <a:lvl2pPr>
              <a:defRPr sz="1200">
                <a:solidFill>
                  <a:schemeClr val="accent2"/>
                </a:solidFill>
              </a:defRPr>
            </a:lvl2pPr>
            <a:lvl3pPr>
              <a:defRPr sz="1200">
                <a:solidFill>
                  <a:schemeClr val="accent2"/>
                </a:solidFill>
              </a:defRPr>
            </a:lvl3pPr>
            <a:lvl4pPr>
              <a:defRPr sz="1200">
                <a:solidFill>
                  <a:schemeClr val="accent2"/>
                </a:solidFill>
              </a:defRPr>
            </a:lvl4pPr>
            <a:lvl5pPr>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lvl1pPr>
              <a:defRPr>
                <a:solidFill>
                  <a:schemeClr val="accent1"/>
                </a:solidFill>
              </a:defRPr>
            </a:lvl1pPr>
          </a:lstStyle>
          <a:p>
            <a:fld id="{DFC37C41-61FD-5349-A192-9970B0AFE414}" type="slidenum">
              <a:rPr lang="en-US" smtClean="0"/>
              <a:pPr/>
              <a:t>‹#›</a:t>
            </a:fld>
            <a:endParaRPr lang="en-US"/>
          </a:p>
        </p:txBody>
      </p:sp>
      <p:sp>
        <p:nvSpPr>
          <p:cNvPr id="4" name="Text Placeholder 2">
            <a:extLst>
              <a:ext uri="{FF2B5EF4-FFF2-40B4-BE49-F238E27FC236}">
                <a16:creationId xmlns:a16="http://schemas.microsoft.com/office/drawing/2014/main" id="{8939585E-3C26-5EB5-A41A-DEECE694EE14}"/>
              </a:ext>
            </a:extLst>
          </p:cNvPr>
          <p:cNvSpPr>
            <a:spLocks noGrp="1"/>
          </p:cNvSpPr>
          <p:nvPr>
            <p:ph type="body" idx="13"/>
          </p:nvPr>
        </p:nvSpPr>
        <p:spPr>
          <a:xfrm>
            <a:off x="605121" y="1626845"/>
            <a:ext cx="7036004" cy="500719"/>
          </a:xfrm>
        </p:spPr>
        <p:txBody>
          <a:bodyPr anchor="t">
            <a:noAutofit/>
          </a:bodyPr>
          <a:lstStyle>
            <a:lvl1pPr marL="0" indent="0">
              <a:buNone/>
              <a:defRPr sz="18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TextBox 6">
            <a:extLst>
              <a:ext uri="{FF2B5EF4-FFF2-40B4-BE49-F238E27FC236}">
                <a16:creationId xmlns:a16="http://schemas.microsoft.com/office/drawing/2014/main" id="{54F76D2A-5A5E-8755-0879-B729A3A7E693}"/>
              </a:ext>
            </a:extLst>
          </p:cNvPr>
          <p:cNvSpPr txBox="1"/>
          <p:nvPr userDrawn="1"/>
        </p:nvSpPr>
        <p:spPr>
          <a:xfrm>
            <a:off x="8894253" y="716770"/>
            <a:ext cx="530915" cy="923330"/>
          </a:xfrm>
          <a:prstGeom prst="rect">
            <a:avLst/>
          </a:prstGeom>
          <a:noFill/>
        </p:spPr>
        <p:txBody>
          <a:bodyPr wrap="none" rtlCol="0">
            <a:spAutoFit/>
          </a:bodyPr>
          <a:lstStyle/>
          <a:p>
            <a:r>
              <a:rPr lang="en-US" sz="5400" b="1">
                <a:solidFill>
                  <a:schemeClr val="accent3"/>
                </a:solidFill>
                <a:latin typeface="Arial" panose="020B0604020202020204" pitchFamily="34" charset="0"/>
                <a:cs typeface="Arial" panose="020B0604020202020204" pitchFamily="34" charset="0"/>
              </a:rPr>
              <a:t>“</a:t>
            </a:r>
            <a:endParaRPr lang="en-US" sz="5400">
              <a:solidFill>
                <a:schemeClr val="accent3"/>
              </a:solidFill>
            </a:endParaRPr>
          </a:p>
        </p:txBody>
      </p:sp>
      <p:sp>
        <p:nvSpPr>
          <p:cNvPr id="9" name="Text Placeholder 2">
            <a:extLst>
              <a:ext uri="{FF2B5EF4-FFF2-40B4-BE49-F238E27FC236}">
                <a16:creationId xmlns:a16="http://schemas.microsoft.com/office/drawing/2014/main" id="{8014DBAA-69D2-AFA3-2DF4-C93601325569}"/>
              </a:ext>
            </a:extLst>
          </p:cNvPr>
          <p:cNvSpPr>
            <a:spLocks noGrp="1"/>
          </p:cNvSpPr>
          <p:nvPr>
            <p:ph type="body" idx="18"/>
          </p:nvPr>
        </p:nvSpPr>
        <p:spPr>
          <a:xfrm>
            <a:off x="605121" y="55875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6036450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2" y="860613"/>
            <a:ext cx="5025786" cy="636494"/>
          </a:xfrm>
        </p:spPr>
        <p:txBody>
          <a:bodyPr/>
          <a:lstStyle>
            <a:lvl1pPr>
              <a:defRPr>
                <a:solidFill>
                  <a:schemeClr val="accent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0DA5327-52FE-0931-4502-EC5F5FFE49F0}"/>
              </a:ext>
            </a:extLst>
          </p:cNvPr>
          <p:cNvSpPr>
            <a:spLocks noGrp="1"/>
          </p:cNvSpPr>
          <p:nvPr>
            <p:ph idx="1"/>
          </p:nvPr>
        </p:nvSpPr>
        <p:spPr>
          <a:xfrm>
            <a:off x="605121" y="2578609"/>
            <a:ext cx="5026133" cy="3192758"/>
          </a:xfrm>
        </p:spPr>
        <p:txBody>
          <a:bodyPr/>
          <a:lstStyle>
            <a:lvl1pPr>
              <a:defRPr sz="1800" b="0">
                <a:solidFill>
                  <a:schemeClr val="accent2"/>
                </a:solidFill>
              </a:defRPr>
            </a:lvl1pPr>
            <a:lvl2pPr marL="233363" indent="0">
              <a:tabLst/>
              <a:defRPr sz="1800" b="0">
                <a:solidFill>
                  <a:schemeClr val="accent2"/>
                </a:solidFill>
              </a:defRPr>
            </a:lvl2pPr>
            <a:lvl3pPr marL="458788" indent="-225425">
              <a:tabLst/>
              <a:defRPr sz="1800" b="0">
                <a:solidFill>
                  <a:schemeClr val="accent2"/>
                </a:solidFill>
              </a:defRPr>
            </a:lvl3pPr>
            <a:lvl4pPr>
              <a:defRPr sz="1800" b="0">
                <a:solidFill>
                  <a:schemeClr val="accent2"/>
                </a:solidFill>
              </a:defRPr>
            </a:lvl4pPr>
            <a:lvl5pPr>
              <a:defRPr sz="1800" b="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4" name="Text Placeholder 2">
            <a:extLst>
              <a:ext uri="{FF2B5EF4-FFF2-40B4-BE49-F238E27FC236}">
                <a16:creationId xmlns:a16="http://schemas.microsoft.com/office/drawing/2014/main" id="{8939585E-3C26-5EB5-A41A-DEECE694EE14}"/>
              </a:ext>
            </a:extLst>
          </p:cNvPr>
          <p:cNvSpPr>
            <a:spLocks noGrp="1"/>
          </p:cNvSpPr>
          <p:nvPr>
            <p:ph type="body" idx="13"/>
          </p:nvPr>
        </p:nvSpPr>
        <p:spPr>
          <a:xfrm>
            <a:off x="605121" y="1626845"/>
            <a:ext cx="5026134" cy="500719"/>
          </a:xfrm>
        </p:spPr>
        <p:txBody>
          <a:bodyPr anchor="t">
            <a:noAutofit/>
          </a:bodyPr>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9" name="Picture 8" descr="A blue and black circular pattern&#10;&#10;Description automatically generated">
            <a:extLst>
              <a:ext uri="{FF2B5EF4-FFF2-40B4-BE49-F238E27FC236}">
                <a16:creationId xmlns:a16="http://schemas.microsoft.com/office/drawing/2014/main" id="{D77116FA-59E4-9678-35EA-2DD825686E51}"/>
              </a:ext>
            </a:extLst>
          </p:cNvPr>
          <p:cNvPicPr>
            <a:picLocks noChangeAspect="1"/>
          </p:cNvPicPr>
          <p:nvPr userDrawn="1"/>
        </p:nvPicPr>
        <p:blipFill rotWithShape="1">
          <a:blip r:embed="rId2"/>
          <a:srcRect r="11768" b="18271"/>
          <a:stretch/>
        </p:blipFill>
        <p:spPr>
          <a:xfrm>
            <a:off x="6096000" y="1253066"/>
            <a:ext cx="6096000" cy="5604934"/>
          </a:xfrm>
          <a:prstGeom prst="rect">
            <a:avLst/>
          </a:prstGeom>
        </p:spPr>
      </p:pic>
      <p:sp>
        <p:nvSpPr>
          <p:cNvPr id="6" name="Text Placeholder 2">
            <a:extLst>
              <a:ext uri="{FF2B5EF4-FFF2-40B4-BE49-F238E27FC236}">
                <a16:creationId xmlns:a16="http://schemas.microsoft.com/office/drawing/2014/main" id="{8F514533-C94F-8609-93A6-A19790A94DCE}"/>
              </a:ext>
            </a:extLst>
          </p:cNvPr>
          <p:cNvSpPr>
            <a:spLocks noGrp="1"/>
          </p:cNvSpPr>
          <p:nvPr>
            <p:ph type="body" idx="15"/>
          </p:nvPr>
        </p:nvSpPr>
        <p:spPr>
          <a:xfrm>
            <a:off x="605121" y="55875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
        <p:nvSpPr>
          <p:cNvPr id="7" name="Slide Number Placeholder 5">
            <a:extLst>
              <a:ext uri="{FF2B5EF4-FFF2-40B4-BE49-F238E27FC236}">
                <a16:creationId xmlns:a16="http://schemas.microsoft.com/office/drawing/2014/main" id="{47690634-037A-6A64-D161-5D58694978A0}"/>
              </a:ext>
            </a:extLst>
          </p:cNvPr>
          <p:cNvSpPr>
            <a:spLocks noGrp="1"/>
          </p:cNvSpPr>
          <p:nvPr>
            <p:ph type="sldNum" sz="quarter" idx="12"/>
          </p:nvPr>
        </p:nvSpPr>
        <p:spPr>
          <a:xfrm>
            <a:off x="11353800" y="6236208"/>
            <a:ext cx="457200" cy="153888"/>
          </a:xfrm>
        </p:spPr>
        <p:txBody>
          <a:bodyPr/>
          <a:lstStyle>
            <a:lvl1pPr>
              <a:defRPr>
                <a:solidFill>
                  <a:schemeClr val="accent2"/>
                </a:solidFill>
              </a:defRPr>
            </a:lvl1pPr>
          </a:lstStyle>
          <a:p>
            <a:fld id="{DFC37C41-61FD-5349-A192-9970B0AFE414}" type="slidenum">
              <a:rPr lang="en-US" smtClean="0"/>
              <a:pPr/>
              <a:t>‹#›</a:t>
            </a:fld>
            <a:endParaRPr lang="en-US"/>
          </a:p>
        </p:txBody>
      </p:sp>
    </p:spTree>
    <p:extLst>
      <p:ext uri="{BB962C8B-B14F-4D97-AF65-F5344CB8AC3E}">
        <p14:creationId xmlns:p14="http://schemas.microsoft.com/office/powerpoint/2010/main" val="1277766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chemeClr val="bg2">
            <a:alpha val="50000"/>
          </a:schemeClr>
        </a:solidFill>
        <a:effectLst/>
      </p:bgPr>
    </p:bg>
    <p:spTree>
      <p:nvGrpSpPr>
        <p:cNvPr id="1" name=""/>
        <p:cNvGrpSpPr/>
        <p:nvPr/>
      </p:nvGrpSpPr>
      <p:grpSpPr>
        <a:xfrm>
          <a:off x="0" y="0"/>
          <a:ext cx="0" cy="0"/>
          <a:chOff x="0" y="0"/>
          <a:chExt cx="0" cy="0"/>
        </a:xfrm>
      </p:grpSpPr>
      <p:pic>
        <p:nvPicPr>
          <p:cNvPr id="9" name="Picture 8" descr="A blue and black circular pattern&#10;&#10;Description automatically generated">
            <a:extLst>
              <a:ext uri="{FF2B5EF4-FFF2-40B4-BE49-F238E27FC236}">
                <a16:creationId xmlns:a16="http://schemas.microsoft.com/office/drawing/2014/main" id="{C23E17BE-2E48-0935-4279-C10DB90E5140}"/>
              </a:ext>
            </a:extLst>
          </p:cNvPr>
          <p:cNvPicPr>
            <a:picLocks noChangeAspect="1"/>
          </p:cNvPicPr>
          <p:nvPr userDrawn="1"/>
        </p:nvPicPr>
        <p:blipFill rotWithShape="1">
          <a:blip r:embed="rId2"/>
          <a:srcRect r="11768" b="18271"/>
          <a:stretch/>
        </p:blipFill>
        <p:spPr>
          <a:xfrm>
            <a:off x="6096000" y="1253066"/>
            <a:ext cx="6096000" cy="5604934"/>
          </a:xfrm>
          <a:prstGeom prst="rect">
            <a:avLst/>
          </a:prstGeom>
        </p:spPr>
      </p:pic>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2" y="860613"/>
            <a:ext cx="5025786" cy="636494"/>
          </a:xfrm>
        </p:spPr>
        <p:txBody>
          <a:bodyPr/>
          <a:lstStyle>
            <a:lvl1pPr>
              <a:defRPr>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0DA5327-52FE-0931-4502-EC5F5FFE49F0}"/>
              </a:ext>
            </a:extLst>
          </p:cNvPr>
          <p:cNvSpPr>
            <a:spLocks noGrp="1"/>
          </p:cNvSpPr>
          <p:nvPr>
            <p:ph idx="1"/>
          </p:nvPr>
        </p:nvSpPr>
        <p:spPr>
          <a:xfrm>
            <a:off x="605121" y="2578609"/>
            <a:ext cx="5026133" cy="3192758"/>
          </a:xfrm>
        </p:spPr>
        <p:txBody>
          <a:bodyPr/>
          <a:lstStyle>
            <a:lvl1pPr>
              <a:defRPr sz="1400" b="1">
                <a:solidFill>
                  <a:schemeClr val="accent1"/>
                </a:solidFill>
              </a:defRPr>
            </a:lvl1pPr>
            <a:lvl2pPr>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1"/>
                </a:solidFill>
              </a:defRPr>
            </a:lvl1pPr>
          </a:lstStyle>
          <a:p>
            <a:r>
              <a:rPr lang="en-US"/>
              <a:t>© 2023 CFA Institute. All Rights Reserved</a:t>
            </a:r>
          </a:p>
        </p:txBody>
      </p:sp>
      <p:sp>
        <p:nvSpPr>
          <p:cNvPr id="4" name="Text Placeholder 2">
            <a:extLst>
              <a:ext uri="{FF2B5EF4-FFF2-40B4-BE49-F238E27FC236}">
                <a16:creationId xmlns:a16="http://schemas.microsoft.com/office/drawing/2014/main" id="{8939585E-3C26-5EB5-A41A-DEECE694EE14}"/>
              </a:ext>
            </a:extLst>
          </p:cNvPr>
          <p:cNvSpPr>
            <a:spLocks noGrp="1"/>
          </p:cNvSpPr>
          <p:nvPr>
            <p:ph type="body" idx="13"/>
          </p:nvPr>
        </p:nvSpPr>
        <p:spPr>
          <a:xfrm>
            <a:off x="605121" y="1626845"/>
            <a:ext cx="5026134" cy="500719"/>
          </a:xfrm>
        </p:spPr>
        <p:txBody>
          <a:bodyPr anchor="t">
            <a:noAutofit/>
          </a:bodyPr>
          <a:lstStyle>
            <a:lvl1pPr marL="0" indent="0">
              <a:buNone/>
              <a:defRPr sz="18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ext Placeholder 2">
            <a:extLst>
              <a:ext uri="{FF2B5EF4-FFF2-40B4-BE49-F238E27FC236}">
                <a16:creationId xmlns:a16="http://schemas.microsoft.com/office/drawing/2014/main" id="{59468717-5522-4DB6-361A-E875ABE8CCBC}"/>
              </a:ext>
            </a:extLst>
          </p:cNvPr>
          <p:cNvSpPr>
            <a:spLocks noGrp="1"/>
          </p:cNvSpPr>
          <p:nvPr>
            <p:ph type="body" idx="18"/>
          </p:nvPr>
        </p:nvSpPr>
        <p:spPr>
          <a:xfrm>
            <a:off x="605121" y="55875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
        <p:nvSpPr>
          <p:cNvPr id="7" name="Slide Number Placeholder 5">
            <a:extLst>
              <a:ext uri="{FF2B5EF4-FFF2-40B4-BE49-F238E27FC236}">
                <a16:creationId xmlns:a16="http://schemas.microsoft.com/office/drawing/2014/main" id="{0BBEADF4-725C-3FBB-E8F0-DD9218B3C30B}"/>
              </a:ext>
            </a:extLst>
          </p:cNvPr>
          <p:cNvSpPr>
            <a:spLocks noGrp="1"/>
          </p:cNvSpPr>
          <p:nvPr>
            <p:ph type="sldNum" sz="quarter" idx="12"/>
          </p:nvPr>
        </p:nvSpPr>
        <p:spPr>
          <a:xfrm>
            <a:off x="11353800" y="6236208"/>
            <a:ext cx="457200" cy="153888"/>
          </a:xfrm>
        </p:spPr>
        <p:txBody>
          <a:bodyPr/>
          <a:lstStyle>
            <a:lvl1pPr>
              <a:defRPr>
                <a:solidFill>
                  <a:schemeClr val="accent1"/>
                </a:solidFill>
              </a:defRPr>
            </a:lvl1pPr>
          </a:lstStyle>
          <a:p>
            <a:fld id="{DFC37C41-61FD-5349-A192-9970B0AFE414}" type="slidenum">
              <a:rPr lang="en-US" smtClean="0"/>
              <a:pPr/>
              <a:t>‹#›</a:t>
            </a:fld>
            <a:endParaRPr lang="en-US"/>
          </a:p>
        </p:txBody>
      </p:sp>
    </p:spTree>
    <p:extLst>
      <p:ext uri="{BB962C8B-B14F-4D97-AF65-F5344CB8AC3E}">
        <p14:creationId xmlns:p14="http://schemas.microsoft.com/office/powerpoint/2010/main" val="16000527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DA5327-52FE-0931-4502-EC5F5FFE49F0}"/>
              </a:ext>
            </a:extLst>
          </p:cNvPr>
          <p:cNvSpPr>
            <a:spLocks noGrp="1"/>
          </p:cNvSpPr>
          <p:nvPr>
            <p:ph idx="1"/>
          </p:nvPr>
        </p:nvSpPr>
        <p:spPr>
          <a:xfrm>
            <a:off x="8600792" y="3720973"/>
            <a:ext cx="2981608" cy="2451227"/>
          </a:xfrm>
        </p:spPr>
        <p:txBody>
          <a:bodyPr/>
          <a:lstStyle>
            <a:lvl1pPr>
              <a:defRPr sz="1800" b="0">
                <a:solidFill>
                  <a:schemeClr val="accent2"/>
                </a:solidFill>
              </a:defRPr>
            </a:lvl1pPr>
            <a:lvl2pPr>
              <a:defRPr sz="1400" b="0">
                <a:solidFill>
                  <a:schemeClr val="accent2"/>
                </a:solidFill>
              </a:defRPr>
            </a:lvl2pPr>
            <a:lvl3pPr>
              <a:defRPr sz="18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p:txBody>
      </p:sp>
      <p:sp>
        <p:nvSpPr>
          <p:cNvPr id="7" name="Slide Number Placeholder 5">
            <a:extLst>
              <a:ext uri="{FF2B5EF4-FFF2-40B4-BE49-F238E27FC236}">
                <a16:creationId xmlns:a16="http://schemas.microsoft.com/office/drawing/2014/main" id="{AD3DD303-98F8-790E-26F4-58B3AE82A60C}"/>
              </a:ext>
            </a:extLst>
          </p:cNvPr>
          <p:cNvSpPr>
            <a:spLocks noGrp="1"/>
          </p:cNvSpPr>
          <p:nvPr>
            <p:ph type="sldNum" sz="quarter" idx="12"/>
          </p:nvPr>
        </p:nvSpPr>
        <p:spPr>
          <a:xfrm>
            <a:off x="11353800" y="6236208"/>
            <a:ext cx="457200" cy="153888"/>
          </a:xfrm>
        </p:spPr>
        <p:txBody>
          <a:bodyPr/>
          <a:lstStyle>
            <a:lvl1pPr>
              <a:defRPr>
                <a:solidFill>
                  <a:schemeClr val="accent2"/>
                </a:solidFill>
              </a:defRPr>
            </a:lvl1pPr>
          </a:lstStyle>
          <a:p>
            <a:fld id="{DFC37C41-61FD-5349-A192-9970B0AFE414}" type="slidenum">
              <a:rPr lang="en-US" smtClean="0"/>
              <a:pPr/>
              <a:t>‹#›</a:t>
            </a:fld>
            <a:endParaRPr lang="en-US"/>
          </a:p>
        </p:txBody>
      </p:sp>
      <p:pic>
        <p:nvPicPr>
          <p:cNvPr id="10" name="Picture 9" descr="A blue and black circular pattern&#10;&#10;Description automatically generated">
            <a:extLst>
              <a:ext uri="{FF2B5EF4-FFF2-40B4-BE49-F238E27FC236}">
                <a16:creationId xmlns:a16="http://schemas.microsoft.com/office/drawing/2014/main" id="{45B6BEB5-1754-B310-CBB5-DBEE199958E7}"/>
              </a:ext>
            </a:extLst>
          </p:cNvPr>
          <p:cNvPicPr>
            <a:picLocks noChangeAspect="1"/>
          </p:cNvPicPr>
          <p:nvPr userDrawn="1"/>
        </p:nvPicPr>
        <p:blipFill rotWithShape="1">
          <a:blip r:embed="rId2"/>
          <a:srcRect t="11135"/>
          <a:stretch/>
        </p:blipFill>
        <p:spPr>
          <a:xfrm>
            <a:off x="719233" y="0"/>
            <a:ext cx="6909070" cy="6094326"/>
          </a:xfrm>
          <a:prstGeom prst="rect">
            <a:avLst/>
          </a:prstGeom>
        </p:spPr>
      </p:pic>
      <p:sp>
        <p:nvSpPr>
          <p:cNvPr id="11" name="TextBox 10">
            <a:extLst>
              <a:ext uri="{FF2B5EF4-FFF2-40B4-BE49-F238E27FC236}">
                <a16:creationId xmlns:a16="http://schemas.microsoft.com/office/drawing/2014/main" id="{8B5ED32F-D900-C4C9-650D-3C1B3105E559}"/>
              </a:ext>
            </a:extLst>
          </p:cNvPr>
          <p:cNvSpPr txBox="1"/>
          <p:nvPr userDrawn="1"/>
        </p:nvSpPr>
        <p:spPr>
          <a:xfrm>
            <a:off x="7916163" y="3408680"/>
            <a:ext cx="689612" cy="1569660"/>
          </a:xfrm>
          <a:prstGeom prst="rect">
            <a:avLst/>
          </a:prstGeom>
          <a:noFill/>
        </p:spPr>
        <p:txBody>
          <a:bodyPr wrap="none" rtlCol="0">
            <a:spAutoFit/>
          </a:bodyPr>
          <a:lstStyle/>
          <a:p>
            <a:r>
              <a:rPr lang="en-US" sz="9600" b="0" i="0">
                <a:solidFill>
                  <a:schemeClr val="accent3"/>
                </a:solidFill>
                <a:latin typeface="Flecha S Medium" panose="02050703060505060204" pitchFamily="18" charset="77"/>
              </a:rPr>
              <a:t>“</a:t>
            </a:r>
          </a:p>
        </p:txBody>
      </p:sp>
    </p:spTree>
    <p:extLst>
      <p:ext uri="{BB962C8B-B14F-4D97-AF65-F5344CB8AC3E}">
        <p14:creationId xmlns:p14="http://schemas.microsoft.com/office/powerpoint/2010/main" val="14574474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chemeClr val="bg2">
            <a:alpha val="5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DA5327-52FE-0931-4502-EC5F5FFE49F0}"/>
              </a:ext>
            </a:extLst>
          </p:cNvPr>
          <p:cNvSpPr>
            <a:spLocks noGrp="1"/>
          </p:cNvSpPr>
          <p:nvPr>
            <p:ph idx="1"/>
          </p:nvPr>
        </p:nvSpPr>
        <p:spPr>
          <a:xfrm>
            <a:off x="8600792" y="3720973"/>
            <a:ext cx="2981608" cy="2451227"/>
          </a:xfrm>
        </p:spPr>
        <p:txBody>
          <a:bodyPr/>
          <a:lstStyle>
            <a:lvl1pPr>
              <a:defRPr sz="1800" b="0">
                <a:solidFill>
                  <a:schemeClr val="accent1"/>
                </a:solidFill>
              </a:defRPr>
            </a:lvl1pPr>
            <a:lvl2pPr>
              <a:defRPr sz="1400" b="0">
                <a:solidFill>
                  <a:schemeClr val="accent1"/>
                </a:solidFill>
              </a:defRPr>
            </a:lvl2pPr>
            <a:lvl3pPr>
              <a:defRPr sz="18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p:txBody>
      </p:sp>
      <p:sp>
        <p:nvSpPr>
          <p:cNvPr id="7" name="Slide Number Placeholder 5">
            <a:extLst>
              <a:ext uri="{FF2B5EF4-FFF2-40B4-BE49-F238E27FC236}">
                <a16:creationId xmlns:a16="http://schemas.microsoft.com/office/drawing/2014/main" id="{AD3DD303-98F8-790E-26F4-58B3AE82A60C}"/>
              </a:ext>
            </a:extLst>
          </p:cNvPr>
          <p:cNvSpPr>
            <a:spLocks noGrp="1"/>
          </p:cNvSpPr>
          <p:nvPr>
            <p:ph type="sldNum" sz="quarter" idx="12"/>
          </p:nvPr>
        </p:nvSpPr>
        <p:spPr>
          <a:xfrm>
            <a:off x="11353800" y="6236208"/>
            <a:ext cx="457200" cy="153888"/>
          </a:xfrm>
        </p:spPr>
        <p:txBody>
          <a:bodyPr/>
          <a:lstStyle/>
          <a:p>
            <a:fld id="{DFC37C41-61FD-5349-A192-9970B0AFE414}" type="slidenum">
              <a:rPr lang="en-US" smtClean="0"/>
              <a:t>‹#›</a:t>
            </a:fld>
            <a:endParaRPr lang="en-US"/>
          </a:p>
        </p:txBody>
      </p:sp>
      <p:pic>
        <p:nvPicPr>
          <p:cNvPr id="10" name="Picture 9" descr="A blue and black circular pattern&#10;&#10;Description automatically generated">
            <a:extLst>
              <a:ext uri="{FF2B5EF4-FFF2-40B4-BE49-F238E27FC236}">
                <a16:creationId xmlns:a16="http://schemas.microsoft.com/office/drawing/2014/main" id="{45B6BEB5-1754-B310-CBB5-DBEE199958E7}"/>
              </a:ext>
            </a:extLst>
          </p:cNvPr>
          <p:cNvPicPr>
            <a:picLocks noChangeAspect="1"/>
          </p:cNvPicPr>
          <p:nvPr userDrawn="1"/>
        </p:nvPicPr>
        <p:blipFill rotWithShape="1">
          <a:blip r:embed="rId2"/>
          <a:srcRect t="11135"/>
          <a:stretch/>
        </p:blipFill>
        <p:spPr>
          <a:xfrm>
            <a:off x="719233" y="0"/>
            <a:ext cx="6909070" cy="6094326"/>
          </a:xfrm>
          <a:prstGeom prst="rect">
            <a:avLst/>
          </a:prstGeom>
        </p:spPr>
      </p:pic>
      <p:sp>
        <p:nvSpPr>
          <p:cNvPr id="2" name="TextBox 1">
            <a:extLst>
              <a:ext uri="{FF2B5EF4-FFF2-40B4-BE49-F238E27FC236}">
                <a16:creationId xmlns:a16="http://schemas.microsoft.com/office/drawing/2014/main" id="{29F404EE-B6C7-1493-016D-2B689B90D1B8}"/>
              </a:ext>
            </a:extLst>
          </p:cNvPr>
          <p:cNvSpPr txBox="1"/>
          <p:nvPr userDrawn="1"/>
        </p:nvSpPr>
        <p:spPr>
          <a:xfrm>
            <a:off x="7916163" y="3408680"/>
            <a:ext cx="689612" cy="1569660"/>
          </a:xfrm>
          <a:prstGeom prst="rect">
            <a:avLst/>
          </a:prstGeom>
          <a:noFill/>
        </p:spPr>
        <p:txBody>
          <a:bodyPr wrap="none" rtlCol="0">
            <a:spAutoFit/>
          </a:bodyPr>
          <a:lstStyle/>
          <a:p>
            <a:r>
              <a:rPr lang="en-US" sz="9600" b="0" i="0">
                <a:solidFill>
                  <a:schemeClr val="accent3"/>
                </a:solidFill>
                <a:latin typeface="Flecha S Medium" panose="02050703060505060204" pitchFamily="18" charset="77"/>
              </a:rPr>
              <a:t>“</a:t>
            </a:r>
          </a:p>
        </p:txBody>
      </p:sp>
    </p:spTree>
    <p:extLst>
      <p:ext uri="{BB962C8B-B14F-4D97-AF65-F5344CB8AC3E}">
        <p14:creationId xmlns:p14="http://schemas.microsoft.com/office/powerpoint/2010/main" val="3035448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01 Dark">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EFB0112-5FB7-06C8-73F4-9770574E19BF}"/>
              </a:ext>
            </a:extLst>
          </p:cNvPr>
          <p:cNvSpPr>
            <a:spLocks noGrp="1"/>
          </p:cNvSpPr>
          <p:nvPr>
            <p:ph type="body" idx="14"/>
          </p:nvPr>
        </p:nvSpPr>
        <p:spPr>
          <a:xfrm>
            <a:off x="605121" y="2376424"/>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pic>
        <p:nvPicPr>
          <p:cNvPr id="9" name="Picture 8" descr="A blue and white circular logo&#10;&#10;Description automatically generated">
            <a:extLst>
              <a:ext uri="{FF2B5EF4-FFF2-40B4-BE49-F238E27FC236}">
                <a16:creationId xmlns:a16="http://schemas.microsoft.com/office/drawing/2014/main" id="{5B525631-172F-1503-6D51-B6A8940318EB}"/>
              </a:ext>
            </a:extLst>
          </p:cNvPr>
          <p:cNvPicPr>
            <a:picLocks noChangeAspect="1"/>
          </p:cNvPicPr>
          <p:nvPr userDrawn="1"/>
        </p:nvPicPr>
        <p:blipFill rotWithShape="1">
          <a:blip r:embed="rId2"/>
          <a:srcRect l="10022" t="8592" r="29897" b="35341"/>
          <a:stretch/>
        </p:blipFill>
        <p:spPr>
          <a:xfrm>
            <a:off x="6396780" y="1449970"/>
            <a:ext cx="5795219" cy="5408030"/>
          </a:xfrm>
          <a:prstGeom prst="rect">
            <a:avLst/>
          </a:prstGeom>
        </p:spPr>
      </p:pic>
      <p:sp>
        <p:nvSpPr>
          <p:cNvPr id="2" name="Title 1">
            <a:extLst>
              <a:ext uri="{FF2B5EF4-FFF2-40B4-BE49-F238E27FC236}">
                <a16:creationId xmlns:a16="http://schemas.microsoft.com/office/drawing/2014/main" id="{590FFF02-3F57-1F78-BB68-591118CE848D}"/>
              </a:ext>
            </a:extLst>
          </p:cNvPr>
          <p:cNvSpPr>
            <a:spLocks noGrp="1"/>
          </p:cNvSpPr>
          <p:nvPr>
            <p:ph type="ctrTitle" hasCustomPrompt="1"/>
          </p:nvPr>
        </p:nvSpPr>
        <p:spPr>
          <a:xfrm>
            <a:off x="603504" y="2852564"/>
            <a:ext cx="5029200" cy="1661993"/>
          </a:xfrm>
        </p:spPr>
        <p:txBody>
          <a:bodyPr anchor="t">
            <a:noAutofit/>
          </a:bodyPr>
          <a:lstStyle>
            <a:lvl1pPr algn="l">
              <a:defRPr sz="5400">
                <a:solidFill>
                  <a:schemeClr val="accent2"/>
                </a:solidFill>
              </a:defRPr>
            </a:lvl1pPr>
          </a:lstStyle>
          <a:p>
            <a:r>
              <a:rPr lang="en-US"/>
              <a:t>Section title goes here</a:t>
            </a:r>
          </a:p>
        </p:txBody>
      </p:sp>
      <p:sp>
        <p:nvSpPr>
          <p:cNvPr id="8" name="Footer Placeholder 4">
            <a:extLst>
              <a:ext uri="{FF2B5EF4-FFF2-40B4-BE49-F238E27FC236}">
                <a16:creationId xmlns:a16="http://schemas.microsoft.com/office/drawing/2014/main" id="{77BCD8A8-64A4-5C20-F77D-D01819C582D5}"/>
              </a:ext>
            </a:extLst>
          </p:cNvPr>
          <p:cNvSpPr>
            <a:spLocks noGrp="1"/>
          </p:cNvSpPr>
          <p:nvPr>
            <p:ph type="ftr" sz="quarter" idx="11"/>
          </p:nvPr>
        </p:nvSpPr>
        <p:spPr>
          <a:xfrm>
            <a:off x="605121" y="6251021"/>
            <a:ext cx="4114800" cy="123111"/>
          </a:xfrm>
        </p:spPr>
        <p:txBody>
          <a:bodyPr/>
          <a:lstStyle>
            <a:lvl1pPr>
              <a:defRPr>
                <a:solidFill>
                  <a:schemeClr val="accent2"/>
                </a:solidFill>
              </a:defRPr>
            </a:lvl1pPr>
          </a:lstStyle>
          <a:p>
            <a:r>
              <a:rPr lang="en-US"/>
              <a:t>© 2023 CFA Institute. All Rights Reserved</a:t>
            </a:r>
          </a:p>
        </p:txBody>
      </p:sp>
    </p:spTree>
    <p:extLst>
      <p:ext uri="{BB962C8B-B14F-4D97-AF65-F5344CB8AC3E}">
        <p14:creationId xmlns:p14="http://schemas.microsoft.com/office/powerpoint/2010/main" val="22483306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ext 01 Dar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1" y="860613"/>
            <a:ext cx="6405280" cy="636494"/>
          </a:xfrm>
        </p:spPr>
        <p:txBody>
          <a:bodyPr/>
          <a:lstStyle>
            <a:lvl1pPr>
              <a:defRPr>
                <a:solidFill>
                  <a:schemeClr val="accent2"/>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lvl1pPr>
              <a:defRPr>
                <a:solidFill>
                  <a:schemeClr val="accent2"/>
                </a:solidFill>
              </a:defRPr>
            </a:lvl1pPr>
          </a:lstStyle>
          <a:p>
            <a:fld id="{DFC37C41-61FD-5349-A192-9970B0AFE414}" type="slidenum">
              <a:rPr lang="en-US" smtClean="0"/>
              <a:pPr/>
              <a:t>‹#›</a:t>
            </a:fld>
            <a:endParaRPr lang="en-US"/>
          </a:p>
        </p:txBody>
      </p:sp>
      <p:sp>
        <p:nvSpPr>
          <p:cNvPr id="4" name="Content Placeholder 2">
            <a:extLst>
              <a:ext uri="{FF2B5EF4-FFF2-40B4-BE49-F238E27FC236}">
                <a16:creationId xmlns:a16="http://schemas.microsoft.com/office/drawing/2014/main" id="{352A254D-1767-5ABC-4643-2F665C76EE2B}"/>
              </a:ext>
            </a:extLst>
          </p:cNvPr>
          <p:cNvSpPr>
            <a:spLocks noGrp="1"/>
          </p:cNvSpPr>
          <p:nvPr>
            <p:ph idx="1"/>
          </p:nvPr>
        </p:nvSpPr>
        <p:spPr>
          <a:xfrm>
            <a:off x="609600" y="4032504"/>
            <a:ext cx="2743200" cy="1707393"/>
          </a:xfrm>
        </p:spPr>
        <p:txBody>
          <a:bodyPr/>
          <a:lstStyle>
            <a:lvl1pPr marL="115888" indent="-115888">
              <a:tabLst/>
              <a:defRPr sz="1800" b="0">
                <a:solidFill>
                  <a:schemeClr val="accent2"/>
                </a:solidFill>
              </a:defRPr>
            </a:lvl1pPr>
            <a:lvl2pPr>
              <a:defRPr sz="1200" b="0">
                <a:solidFill>
                  <a:schemeClr val="accent2"/>
                </a:solidFill>
              </a:defRPr>
            </a:lvl2pPr>
            <a:lvl3pPr>
              <a:defRPr sz="18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p:txBody>
      </p:sp>
      <p:sp>
        <p:nvSpPr>
          <p:cNvPr id="9" name="Picture Placeholder 8">
            <a:extLst>
              <a:ext uri="{FF2B5EF4-FFF2-40B4-BE49-F238E27FC236}">
                <a16:creationId xmlns:a16="http://schemas.microsoft.com/office/drawing/2014/main" id="{E7199BCA-2F76-CCC9-F782-282B914EE0D1}"/>
              </a:ext>
            </a:extLst>
          </p:cNvPr>
          <p:cNvSpPr>
            <a:spLocks noGrp="1"/>
          </p:cNvSpPr>
          <p:nvPr>
            <p:ph type="pic" sz="quarter" idx="13" hasCustomPrompt="1"/>
          </p:nvPr>
        </p:nvSpPr>
        <p:spPr>
          <a:xfrm>
            <a:off x="609600" y="1828800"/>
            <a:ext cx="1828800" cy="1828800"/>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10" name="Picture Placeholder 8">
            <a:extLst>
              <a:ext uri="{FF2B5EF4-FFF2-40B4-BE49-F238E27FC236}">
                <a16:creationId xmlns:a16="http://schemas.microsoft.com/office/drawing/2014/main" id="{66183C46-1769-9A50-E51B-3A8FD115FD57}"/>
              </a:ext>
            </a:extLst>
          </p:cNvPr>
          <p:cNvSpPr>
            <a:spLocks noGrp="1"/>
          </p:cNvSpPr>
          <p:nvPr>
            <p:ph type="pic" sz="quarter" idx="14" hasCustomPrompt="1"/>
          </p:nvPr>
        </p:nvSpPr>
        <p:spPr>
          <a:xfrm>
            <a:off x="4277868" y="1828800"/>
            <a:ext cx="1828800" cy="1828800"/>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11" name="Picture Placeholder 8">
            <a:extLst>
              <a:ext uri="{FF2B5EF4-FFF2-40B4-BE49-F238E27FC236}">
                <a16:creationId xmlns:a16="http://schemas.microsoft.com/office/drawing/2014/main" id="{813E447B-791E-6268-100D-AF8B7E6854E0}"/>
              </a:ext>
            </a:extLst>
          </p:cNvPr>
          <p:cNvSpPr>
            <a:spLocks noGrp="1"/>
          </p:cNvSpPr>
          <p:nvPr>
            <p:ph type="pic" sz="quarter" idx="15" hasCustomPrompt="1"/>
          </p:nvPr>
        </p:nvSpPr>
        <p:spPr>
          <a:xfrm>
            <a:off x="7946136" y="1828800"/>
            <a:ext cx="1828800" cy="1828800"/>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12" name="Content Placeholder 2">
            <a:extLst>
              <a:ext uri="{FF2B5EF4-FFF2-40B4-BE49-F238E27FC236}">
                <a16:creationId xmlns:a16="http://schemas.microsoft.com/office/drawing/2014/main" id="{D61373F8-D90C-9857-9851-06558C5511AF}"/>
              </a:ext>
            </a:extLst>
          </p:cNvPr>
          <p:cNvSpPr>
            <a:spLocks noGrp="1"/>
          </p:cNvSpPr>
          <p:nvPr>
            <p:ph idx="16"/>
          </p:nvPr>
        </p:nvSpPr>
        <p:spPr>
          <a:xfrm>
            <a:off x="4277868" y="4032504"/>
            <a:ext cx="2743200" cy="1707393"/>
          </a:xfrm>
        </p:spPr>
        <p:txBody>
          <a:bodyPr/>
          <a:lstStyle>
            <a:lvl1pPr marL="115888" indent="-115888">
              <a:tabLst/>
              <a:defRPr sz="1800" b="0">
                <a:solidFill>
                  <a:schemeClr val="accent2"/>
                </a:solidFill>
              </a:defRPr>
            </a:lvl1pPr>
            <a:lvl2pPr>
              <a:defRPr sz="1200" b="0">
                <a:solidFill>
                  <a:schemeClr val="accent2"/>
                </a:solidFill>
              </a:defRPr>
            </a:lvl2pPr>
            <a:lvl3pPr>
              <a:defRPr sz="18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p:txBody>
      </p:sp>
      <p:sp>
        <p:nvSpPr>
          <p:cNvPr id="13" name="Content Placeholder 2">
            <a:extLst>
              <a:ext uri="{FF2B5EF4-FFF2-40B4-BE49-F238E27FC236}">
                <a16:creationId xmlns:a16="http://schemas.microsoft.com/office/drawing/2014/main" id="{3B9C2173-97CE-5168-796D-2CB1B223F306}"/>
              </a:ext>
            </a:extLst>
          </p:cNvPr>
          <p:cNvSpPr>
            <a:spLocks noGrp="1"/>
          </p:cNvSpPr>
          <p:nvPr>
            <p:ph idx="17"/>
          </p:nvPr>
        </p:nvSpPr>
        <p:spPr>
          <a:xfrm>
            <a:off x="7946136" y="4032504"/>
            <a:ext cx="2743200" cy="1707393"/>
          </a:xfrm>
        </p:spPr>
        <p:txBody>
          <a:bodyPr/>
          <a:lstStyle>
            <a:lvl1pPr marL="115888" indent="-115888">
              <a:tabLst/>
              <a:defRPr sz="1800" b="0">
                <a:solidFill>
                  <a:schemeClr val="accent2"/>
                </a:solidFill>
              </a:defRPr>
            </a:lvl1pPr>
            <a:lvl2pPr>
              <a:defRPr sz="1200" b="0">
                <a:solidFill>
                  <a:schemeClr val="accent2"/>
                </a:solidFill>
              </a:defRPr>
            </a:lvl2pPr>
            <a:lvl3pPr>
              <a:defRPr sz="18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p:txBody>
      </p:sp>
      <p:sp>
        <p:nvSpPr>
          <p:cNvPr id="3" name="Text Placeholder 2">
            <a:extLst>
              <a:ext uri="{FF2B5EF4-FFF2-40B4-BE49-F238E27FC236}">
                <a16:creationId xmlns:a16="http://schemas.microsoft.com/office/drawing/2014/main" id="{861042EB-F58E-FE11-9161-A504845C6B95}"/>
              </a:ext>
            </a:extLst>
          </p:cNvPr>
          <p:cNvSpPr>
            <a:spLocks noGrp="1"/>
          </p:cNvSpPr>
          <p:nvPr>
            <p:ph type="body" idx="18"/>
          </p:nvPr>
        </p:nvSpPr>
        <p:spPr>
          <a:xfrm>
            <a:off x="605121" y="55875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42158891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ext 01 Dar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1" y="860613"/>
            <a:ext cx="6405280" cy="636494"/>
          </a:xfrm>
        </p:spPr>
        <p:txBody>
          <a:bodyPr/>
          <a:lstStyle>
            <a:lvl1pPr>
              <a:defRPr>
                <a:solidFill>
                  <a:schemeClr val="accent2"/>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lvl1pPr>
              <a:defRPr>
                <a:solidFill>
                  <a:schemeClr val="accent2"/>
                </a:solidFill>
              </a:defRPr>
            </a:lvl1pPr>
          </a:lstStyle>
          <a:p>
            <a:fld id="{DFC37C41-61FD-5349-A192-9970B0AFE414}" type="slidenum">
              <a:rPr lang="en-US" smtClean="0"/>
              <a:pPr/>
              <a:t>‹#›</a:t>
            </a:fld>
            <a:endParaRPr lang="en-US"/>
          </a:p>
        </p:txBody>
      </p:sp>
      <p:sp>
        <p:nvSpPr>
          <p:cNvPr id="4" name="Content Placeholder 2">
            <a:extLst>
              <a:ext uri="{FF2B5EF4-FFF2-40B4-BE49-F238E27FC236}">
                <a16:creationId xmlns:a16="http://schemas.microsoft.com/office/drawing/2014/main" id="{352A254D-1767-5ABC-4643-2F665C76EE2B}"/>
              </a:ext>
            </a:extLst>
          </p:cNvPr>
          <p:cNvSpPr>
            <a:spLocks noGrp="1"/>
          </p:cNvSpPr>
          <p:nvPr>
            <p:ph idx="1"/>
          </p:nvPr>
        </p:nvSpPr>
        <p:spPr>
          <a:xfrm>
            <a:off x="609601" y="4032504"/>
            <a:ext cx="1874519" cy="1707393"/>
          </a:xfrm>
        </p:spPr>
        <p:txBody>
          <a:bodyPr/>
          <a:lstStyle>
            <a:lvl1pPr marL="7938" indent="-7938">
              <a:tabLst/>
              <a:defRPr sz="1800" b="0">
                <a:solidFill>
                  <a:schemeClr val="accent2"/>
                </a:solidFill>
              </a:defRPr>
            </a:lvl1pPr>
            <a:lvl2pPr>
              <a:defRPr sz="1200" b="0">
                <a:solidFill>
                  <a:schemeClr val="accent2"/>
                </a:solidFill>
              </a:defRPr>
            </a:lvl2pPr>
            <a:lvl3pPr>
              <a:defRPr sz="18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p:txBody>
      </p:sp>
      <p:sp>
        <p:nvSpPr>
          <p:cNvPr id="12" name="Content Placeholder 2">
            <a:extLst>
              <a:ext uri="{FF2B5EF4-FFF2-40B4-BE49-F238E27FC236}">
                <a16:creationId xmlns:a16="http://schemas.microsoft.com/office/drawing/2014/main" id="{D61373F8-D90C-9857-9851-06558C5511AF}"/>
              </a:ext>
            </a:extLst>
          </p:cNvPr>
          <p:cNvSpPr>
            <a:spLocks noGrp="1"/>
          </p:cNvSpPr>
          <p:nvPr>
            <p:ph idx="16"/>
          </p:nvPr>
        </p:nvSpPr>
        <p:spPr>
          <a:xfrm>
            <a:off x="2905029" y="4032504"/>
            <a:ext cx="1874519" cy="1707393"/>
          </a:xfrm>
        </p:spPr>
        <p:txBody>
          <a:bodyPr/>
          <a:lstStyle>
            <a:lvl1pPr marL="7938" indent="-7938">
              <a:tabLst/>
              <a:defRPr sz="1800" b="0">
                <a:solidFill>
                  <a:schemeClr val="accent2"/>
                </a:solidFill>
              </a:defRPr>
            </a:lvl1pPr>
            <a:lvl2pPr>
              <a:defRPr sz="1200" b="0">
                <a:solidFill>
                  <a:schemeClr val="accent2"/>
                </a:solidFill>
              </a:defRPr>
            </a:lvl2pPr>
            <a:lvl3pPr>
              <a:defRPr sz="18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p:txBody>
      </p:sp>
      <p:sp>
        <p:nvSpPr>
          <p:cNvPr id="13" name="Content Placeholder 2">
            <a:extLst>
              <a:ext uri="{FF2B5EF4-FFF2-40B4-BE49-F238E27FC236}">
                <a16:creationId xmlns:a16="http://schemas.microsoft.com/office/drawing/2014/main" id="{3B9C2173-97CE-5168-796D-2CB1B223F306}"/>
              </a:ext>
            </a:extLst>
          </p:cNvPr>
          <p:cNvSpPr>
            <a:spLocks noGrp="1"/>
          </p:cNvSpPr>
          <p:nvPr>
            <p:ph idx="17"/>
          </p:nvPr>
        </p:nvSpPr>
        <p:spPr>
          <a:xfrm>
            <a:off x="5200457" y="4032504"/>
            <a:ext cx="1874519" cy="1707393"/>
          </a:xfrm>
        </p:spPr>
        <p:txBody>
          <a:bodyPr/>
          <a:lstStyle>
            <a:lvl1pPr marL="7938" indent="-7938">
              <a:tabLst/>
              <a:defRPr sz="1800" b="0">
                <a:solidFill>
                  <a:schemeClr val="accent2"/>
                </a:solidFill>
              </a:defRPr>
            </a:lvl1pPr>
            <a:lvl2pPr>
              <a:defRPr sz="1200" b="0">
                <a:solidFill>
                  <a:schemeClr val="accent2"/>
                </a:solidFill>
              </a:defRPr>
            </a:lvl2pPr>
            <a:lvl3pPr>
              <a:defRPr sz="18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p:txBody>
      </p:sp>
      <p:sp>
        <p:nvSpPr>
          <p:cNvPr id="3" name="Content Placeholder 2">
            <a:extLst>
              <a:ext uri="{FF2B5EF4-FFF2-40B4-BE49-F238E27FC236}">
                <a16:creationId xmlns:a16="http://schemas.microsoft.com/office/drawing/2014/main" id="{5C179B86-FFB8-1DFC-5BBB-9FDCEE684272}"/>
              </a:ext>
            </a:extLst>
          </p:cNvPr>
          <p:cNvSpPr>
            <a:spLocks noGrp="1"/>
          </p:cNvSpPr>
          <p:nvPr>
            <p:ph idx="18"/>
          </p:nvPr>
        </p:nvSpPr>
        <p:spPr>
          <a:xfrm>
            <a:off x="7495885" y="4032504"/>
            <a:ext cx="1874519" cy="1707393"/>
          </a:xfrm>
        </p:spPr>
        <p:txBody>
          <a:bodyPr/>
          <a:lstStyle>
            <a:lvl1pPr marL="7938" indent="-7938">
              <a:tabLst/>
              <a:defRPr sz="1800" b="0">
                <a:solidFill>
                  <a:schemeClr val="accent2"/>
                </a:solidFill>
              </a:defRPr>
            </a:lvl1pPr>
            <a:lvl2pPr>
              <a:defRPr sz="1200" b="0">
                <a:solidFill>
                  <a:schemeClr val="accent2"/>
                </a:solidFill>
              </a:defRPr>
            </a:lvl2pPr>
            <a:lvl3pPr>
              <a:defRPr sz="18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p:txBody>
      </p:sp>
      <p:sp>
        <p:nvSpPr>
          <p:cNvPr id="7" name="Content Placeholder 2">
            <a:extLst>
              <a:ext uri="{FF2B5EF4-FFF2-40B4-BE49-F238E27FC236}">
                <a16:creationId xmlns:a16="http://schemas.microsoft.com/office/drawing/2014/main" id="{9E94B261-6A5E-C0F6-88A5-A53999340F7A}"/>
              </a:ext>
            </a:extLst>
          </p:cNvPr>
          <p:cNvSpPr>
            <a:spLocks noGrp="1"/>
          </p:cNvSpPr>
          <p:nvPr>
            <p:ph idx="19"/>
          </p:nvPr>
        </p:nvSpPr>
        <p:spPr>
          <a:xfrm>
            <a:off x="9791314" y="4032504"/>
            <a:ext cx="1874519" cy="1707393"/>
          </a:xfrm>
        </p:spPr>
        <p:txBody>
          <a:bodyPr/>
          <a:lstStyle>
            <a:lvl1pPr marL="7938" indent="-7938">
              <a:tabLst/>
              <a:defRPr sz="1800" b="0">
                <a:solidFill>
                  <a:schemeClr val="accent2"/>
                </a:solidFill>
              </a:defRPr>
            </a:lvl1pPr>
            <a:lvl2pPr>
              <a:defRPr sz="1200" b="0">
                <a:solidFill>
                  <a:schemeClr val="accent2"/>
                </a:solidFill>
              </a:defRPr>
            </a:lvl2pPr>
            <a:lvl3pPr>
              <a:defRPr sz="18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p:txBody>
      </p:sp>
      <p:sp>
        <p:nvSpPr>
          <p:cNvPr id="14" name="TextBox 13">
            <a:extLst>
              <a:ext uri="{FF2B5EF4-FFF2-40B4-BE49-F238E27FC236}">
                <a16:creationId xmlns:a16="http://schemas.microsoft.com/office/drawing/2014/main" id="{49668AE1-3651-4DA2-66EE-C51F911F74C0}"/>
              </a:ext>
            </a:extLst>
          </p:cNvPr>
          <p:cNvSpPr txBox="1"/>
          <p:nvPr userDrawn="1"/>
        </p:nvSpPr>
        <p:spPr>
          <a:xfrm>
            <a:off x="609600" y="3159245"/>
            <a:ext cx="732893" cy="430887"/>
          </a:xfrm>
          <a:prstGeom prst="rect">
            <a:avLst/>
          </a:prstGeom>
          <a:noFill/>
        </p:spPr>
        <p:txBody>
          <a:bodyPr wrap="none" lIns="0" tIns="0" rIns="0" bIns="0" rtlCol="0">
            <a:noAutofit/>
          </a:bodyPr>
          <a:lstStyle/>
          <a:p>
            <a:r>
              <a:rPr lang="en-US" sz="2200" b="0" i="0">
                <a:solidFill>
                  <a:schemeClr val="accent2"/>
                </a:solidFill>
                <a:latin typeface="Flecha S Medium" panose="02050703060505060204" pitchFamily="18" charset="77"/>
                <a:cs typeface="Arial" panose="020B0604020202020204" pitchFamily="34" charset="0"/>
              </a:rPr>
              <a:t>ESG</a:t>
            </a:r>
          </a:p>
        </p:txBody>
      </p:sp>
      <p:sp>
        <p:nvSpPr>
          <p:cNvPr id="15" name="TextBox 14">
            <a:extLst>
              <a:ext uri="{FF2B5EF4-FFF2-40B4-BE49-F238E27FC236}">
                <a16:creationId xmlns:a16="http://schemas.microsoft.com/office/drawing/2014/main" id="{7C46DC47-A240-C2CA-8385-580BE4F48031}"/>
              </a:ext>
            </a:extLst>
          </p:cNvPr>
          <p:cNvSpPr txBox="1"/>
          <p:nvPr userDrawn="1"/>
        </p:nvSpPr>
        <p:spPr>
          <a:xfrm>
            <a:off x="2905028" y="3159245"/>
            <a:ext cx="1122423" cy="769441"/>
          </a:xfrm>
          <a:prstGeom prst="rect">
            <a:avLst/>
          </a:prstGeom>
          <a:noFill/>
        </p:spPr>
        <p:txBody>
          <a:bodyPr wrap="none" lIns="0" tIns="0" rIns="0" bIns="0" rtlCol="0">
            <a:noAutofit/>
          </a:bodyPr>
          <a:lstStyle/>
          <a:p>
            <a:r>
              <a:rPr lang="en-US" sz="2200" b="0" i="0">
                <a:solidFill>
                  <a:schemeClr val="accent2"/>
                </a:solidFill>
                <a:latin typeface="Flecha S Medium" panose="02050703060505060204" pitchFamily="18" charset="77"/>
                <a:cs typeface="Arial" panose="020B0604020202020204" pitchFamily="34" charset="0"/>
              </a:rPr>
              <a:t>Data</a:t>
            </a:r>
          </a:p>
          <a:p>
            <a:r>
              <a:rPr lang="en-US" sz="2200" b="0" i="0">
                <a:solidFill>
                  <a:schemeClr val="accent2"/>
                </a:solidFill>
                <a:latin typeface="Flecha S Medium" panose="02050703060505060204" pitchFamily="18" charset="77"/>
                <a:cs typeface="Arial" panose="020B0604020202020204" pitchFamily="34" charset="0"/>
              </a:rPr>
              <a:t>science</a:t>
            </a:r>
          </a:p>
        </p:txBody>
      </p:sp>
      <p:sp>
        <p:nvSpPr>
          <p:cNvPr id="16" name="TextBox 15">
            <a:extLst>
              <a:ext uri="{FF2B5EF4-FFF2-40B4-BE49-F238E27FC236}">
                <a16:creationId xmlns:a16="http://schemas.microsoft.com/office/drawing/2014/main" id="{818B1383-3526-5203-3D8A-1F931ACCB4D1}"/>
              </a:ext>
            </a:extLst>
          </p:cNvPr>
          <p:cNvSpPr txBox="1"/>
          <p:nvPr userDrawn="1"/>
        </p:nvSpPr>
        <p:spPr>
          <a:xfrm>
            <a:off x="5200456" y="3159245"/>
            <a:ext cx="1827744" cy="769441"/>
          </a:xfrm>
          <a:prstGeom prst="rect">
            <a:avLst/>
          </a:prstGeom>
          <a:noFill/>
        </p:spPr>
        <p:txBody>
          <a:bodyPr wrap="none" lIns="0" tIns="0" rIns="0" bIns="0" rtlCol="0">
            <a:noAutofit/>
          </a:bodyPr>
          <a:lstStyle/>
          <a:p>
            <a:r>
              <a:rPr lang="en-US" sz="2200" b="0" i="0">
                <a:solidFill>
                  <a:schemeClr val="accent2"/>
                </a:solidFill>
                <a:latin typeface="Flecha S Medium" panose="02050703060505060204" pitchFamily="18" charset="77"/>
                <a:cs typeface="Arial" panose="020B0604020202020204" pitchFamily="34" charset="0"/>
              </a:rPr>
              <a:t>Risk</a:t>
            </a:r>
          </a:p>
          <a:p>
            <a:r>
              <a:rPr lang="en-US" sz="2200" b="0" i="0">
                <a:solidFill>
                  <a:schemeClr val="accent2"/>
                </a:solidFill>
                <a:latin typeface="Flecha S Medium" panose="02050703060505060204" pitchFamily="18" charset="77"/>
                <a:cs typeface="Arial" panose="020B0604020202020204" pitchFamily="34" charset="0"/>
              </a:rPr>
              <a:t>management</a:t>
            </a:r>
          </a:p>
        </p:txBody>
      </p:sp>
      <p:sp>
        <p:nvSpPr>
          <p:cNvPr id="17" name="TextBox 16">
            <a:extLst>
              <a:ext uri="{FF2B5EF4-FFF2-40B4-BE49-F238E27FC236}">
                <a16:creationId xmlns:a16="http://schemas.microsoft.com/office/drawing/2014/main" id="{10896AE5-095A-8745-1BAC-D9F71BCE188E}"/>
              </a:ext>
            </a:extLst>
          </p:cNvPr>
          <p:cNvSpPr txBox="1"/>
          <p:nvPr userDrawn="1"/>
        </p:nvSpPr>
        <p:spPr>
          <a:xfrm>
            <a:off x="7495884" y="3159245"/>
            <a:ext cx="1326004" cy="430887"/>
          </a:xfrm>
          <a:prstGeom prst="rect">
            <a:avLst/>
          </a:prstGeom>
          <a:noFill/>
        </p:spPr>
        <p:txBody>
          <a:bodyPr wrap="none" lIns="0" tIns="0" rIns="0" bIns="0" rtlCol="0">
            <a:noAutofit/>
          </a:bodyPr>
          <a:lstStyle/>
          <a:p>
            <a:r>
              <a:rPr lang="en-US" sz="2200" b="0" i="0">
                <a:solidFill>
                  <a:schemeClr val="accent2"/>
                </a:solidFill>
                <a:latin typeface="Flecha S Medium" panose="02050703060505060204" pitchFamily="18" charset="77"/>
                <a:cs typeface="Arial" panose="020B0604020202020204" pitchFamily="34" charset="0"/>
              </a:rPr>
              <a:t>Research</a:t>
            </a:r>
          </a:p>
        </p:txBody>
      </p:sp>
      <p:sp>
        <p:nvSpPr>
          <p:cNvPr id="18" name="TextBox 17">
            <a:extLst>
              <a:ext uri="{FF2B5EF4-FFF2-40B4-BE49-F238E27FC236}">
                <a16:creationId xmlns:a16="http://schemas.microsoft.com/office/drawing/2014/main" id="{B3439CDA-DC34-EA39-3B6A-F7CCDABF2378}"/>
              </a:ext>
            </a:extLst>
          </p:cNvPr>
          <p:cNvSpPr txBox="1"/>
          <p:nvPr userDrawn="1"/>
        </p:nvSpPr>
        <p:spPr>
          <a:xfrm>
            <a:off x="9765637" y="3159245"/>
            <a:ext cx="1827744" cy="769441"/>
          </a:xfrm>
          <a:prstGeom prst="rect">
            <a:avLst/>
          </a:prstGeom>
          <a:noFill/>
        </p:spPr>
        <p:txBody>
          <a:bodyPr wrap="none" lIns="0" tIns="0" rIns="0" bIns="0" rtlCol="0">
            <a:noAutofit/>
          </a:bodyPr>
          <a:lstStyle/>
          <a:p>
            <a:r>
              <a:rPr lang="en-US" sz="2200" b="0" i="0">
                <a:solidFill>
                  <a:schemeClr val="accent2"/>
                </a:solidFill>
                <a:latin typeface="Flecha S Medium" panose="02050703060505060204" pitchFamily="18" charset="77"/>
                <a:cs typeface="Arial" panose="020B0604020202020204" pitchFamily="34" charset="0"/>
              </a:rPr>
              <a:t>Performance</a:t>
            </a:r>
          </a:p>
          <a:p>
            <a:r>
              <a:rPr lang="en-US" sz="2200" b="0" i="0">
                <a:solidFill>
                  <a:schemeClr val="accent2"/>
                </a:solidFill>
                <a:latin typeface="Flecha S Medium" panose="02050703060505060204" pitchFamily="18" charset="77"/>
                <a:cs typeface="Arial" panose="020B0604020202020204" pitchFamily="34" charset="0"/>
              </a:rPr>
              <a:t>management</a:t>
            </a:r>
          </a:p>
        </p:txBody>
      </p:sp>
      <p:cxnSp>
        <p:nvCxnSpPr>
          <p:cNvPr id="19" name="Straight Connector 18">
            <a:extLst>
              <a:ext uri="{FF2B5EF4-FFF2-40B4-BE49-F238E27FC236}">
                <a16:creationId xmlns:a16="http://schemas.microsoft.com/office/drawing/2014/main" id="{7FF4D5CE-BBE2-5CA8-D232-F9E5EF28D8E7}"/>
              </a:ext>
            </a:extLst>
          </p:cNvPr>
          <p:cNvCxnSpPr>
            <a:cxnSpLocks/>
          </p:cNvCxnSpPr>
          <p:nvPr userDrawn="1"/>
        </p:nvCxnSpPr>
        <p:spPr>
          <a:xfrm>
            <a:off x="609600" y="2989967"/>
            <a:ext cx="177937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17FB574-7D8F-BDBD-8EBC-50ADF9908533}"/>
              </a:ext>
            </a:extLst>
          </p:cNvPr>
          <p:cNvCxnSpPr>
            <a:cxnSpLocks/>
          </p:cNvCxnSpPr>
          <p:nvPr userDrawn="1"/>
        </p:nvCxnSpPr>
        <p:spPr>
          <a:xfrm>
            <a:off x="2905028" y="2989967"/>
            <a:ext cx="177937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CD60AC4-0EDA-37B8-61A8-9DFA179959E3}"/>
              </a:ext>
            </a:extLst>
          </p:cNvPr>
          <p:cNvCxnSpPr>
            <a:cxnSpLocks/>
          </p:cNvCxnSpPr>
          <p:nvPr userDrawn="1"/>
        </p:nvCxnSpPr>
        <p:spPr>
          <a:xfrm>
            <a:off x="5200456" y="2989967"/>
            <a:ext cx="177937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1B2F06F-EC57-9192-83A9-FEA40616824A}"/>
              </a:ext>
            </a:extLst>
          </p:cNvPr>
          <p:cNvCxnSpPr>
            <a:cxnSpLocks/>
          </p:cNvCxnSpPr>
          <p:nvPr userDrawn="1"/>
        </p:nvCxnSpPr>
        <p:spPr>
          <a:xfrm>
            <a:off x="7495884" y="2989967"/>
            <a:ext cx="177937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3" name="Picture 22" descr="A blue circle with black background&#10;&#10;Description automatically generated">
            <a:extLst>
              <a:ext uri="{FF2B5EF4-FFF2-40B4-BE49-F238E27FC236}">
                <a16:creationId xmlns:a16="http://schemas.microsoft.com/office/drawing/2014/main" id="{37196BA3-C288-8086-E479-4FBF9E497793}"/>
              </a:ext>
            </a:extLst>
          </p:cNvPr>
          <p:cNvPicPr>
            <a:picLocks noChangeAspect="1"/>
          </p:cNvPicPr>
          <p:nvPr userDrawn="1"/>
        </p:nvPicPr>
        <p:blipFill>
          <a:blip r:embed="rId2"/>
          <a:stretch>
            <a:fillRect/>
          </a:stretch>
        </p:blipFill>
        <p:spPr>
          <a:xfrm>
            <a:off x="609600" y="1888832"/>
            <a:ext cx="810693" cy="810693"/>
          </a:xfrm>
          <a:prstGeom prst="rect">
            <a:avLst/>
          </a:prstGeom>
        </p:spPr>
      </p:pic>
      <p:pic>
        <p:nvPicPr>
          <p:cNvPr id="24" name="Picture 23" descr="A blue and black rectangles&#10;&#10;Description automatically generated">
            <a:extLst>
              <a:ext uri="{FF2B5EF4-FFF2-40B4-BE49-F238E27FC236}">
                <a16:creationId xmlns:a16="http://schemas.microsoft.com/office/drawing/2014/main" id="{29FB279F-F0E8-2F9A-6703-86F6DA49F3BA}"/>
              </a:ext>
            </a:extLst>
          </p:cNvPr>
          <p:cNvPicPr>
            <a:picLocks noChangeAspect="1"/>
          </p:cNvPicPr>
          <p:nvPr userDrawn="1"/>
        </p:nvPicPr>
        <p:blipFill>
          <a:blip r:embed="rId3"/>
          <a:stretch>
            <a:fillRect/>
          </a:stretch>
        </p:blipFill>
        <p:spPr>
          <a:xfrm>
            <a:off x="2905028" y="1923088"/>
            <a:ext cx="736474" cy="742183"/>
          </a:xfrm>
          <a:prstGeom prst="rect">
            <a:avLst/>
          </a:prstGeom>
        </p:spPr>
      </p:pic>
      <p:pic>
        <p:nvPicPr>
          <p:cNvPr id="25" name="Picture 24" descr="A blue gear with a black background&#10;&#10;Description automatically generated">
            <a:extLst>
              <a:ext uri="{FF2B5EF4-FFF2-40B4-BE49-F238E27FC236}">
                <a16:creationId xmlns:a16="http://schemas.microsoft.com/office/drawing/2014/main" id="{37265398-1D05-C3C7-10E3-5965EAD042CA}"/>
              </a:ext>
            </a:extLst>
          </p:cNvPr>
          <p:cNvPicPr>
            <a:picLocks noChangeAspect="1"/>
          </p:cNvPicPr>
          <p:nvPr userDrawn="1"/>
        </p:nvPicPr>
        <p:blipFill>
          <a:blip r:embed="rId4"/>
          <a:stretch>
            <a:fillRect/>
          </a:stretch>
        </p:blipFill>
        <p:spPr>
          <a:xfrm>
            <a:off x="5200456" y="1860287"/>
            <a:ext cx="650838" cy="804984"/>
          </a:xfrm>
          <a:prstGeom prst="rect">
            <a:avLst/>
          </a:prstGeom>
        </p:spPr>
      </p:pic>
      <p:pic>
        <p:nvPicPr>
          <p:cNvPr id="26" name="Picture 25" descr="A blue magnifying glass and a blue circle&#10;&#10;Description automatically generated">
            <a:extLst>
              <a:ext uri="{FF2B5EF4-FFF2-40B4-BE49-F238E27FC236}">
                <a16:creationId xmlns:a16="http://schemas.microsoft.com/office/drawing/2014/main" id="{F223D8AD-ACC1-7E26-22C9-7AAE2C025D36}"/>
              </a:ext>
            </a:extLst>
          </p:cNvPr>
          <p:cNvPicPr>
            <a:picLocks noChangeAspect="1"/>
          </p:cNvPicPr>
          <p:nvPr userDrawn="1"/>
        </p:nvPicPr>
        <p:blipFill>
          <a:blip r:embed="rId5"/>
          <a:stretch>
            <a:fillRect/>
          </a:stretch>
        </p:blipFill>
        <p:spPr>
          <a:xfrm>
            <a:off x="7495884" y="1836757"/>
            <a:ext cx="890620" cy="890620"/>
          </a:xfrm>
          <a:prstGeom prst="rect">
            <a:avLst/>
          </a:prstGeom>
        </p:spPr>
      </p:pic>
      <p:pic>
        <p:nvPicPr>
          <p:cNvPr id="27" name="Picture 26" descr="A blue and white clock&#10;&#10;Description automatically generated">
            <a:extLst>
              <a:ext uri="{FF2B5EF4-FFF2-40B4-BE49-F238E27FC236}">
                <a16:creationId xmlns:a16="http://schemas.microsoft.com/office/drawing/2014/main" id="{320E5A69-5809-42DD-3D6B-05F1B13E2475}"/>
              </a:ext>
            </a:extLst>
          </p:cNvPr>
          <p:cNvPicPr>
            <a:picLocks noChangeAspect="1"/>
          </p:cNvPicPr>
          <p:nvPr userDrawn="1"/>
        </p:nvPicPr>
        <p:blipFill>
          <a:blip r:embed="rId6"/>
          <a:stretch>
            <a:fillRect/>
          </a:stretch>
        </p:blipFill>
        <p:spPr>
          <a:xfrm>
            <a:off x="9791313" y="2007613"/>
            <a:ext cx="844947" cy="616583"/>
          </a:xfrm>
          <a:prstGeom prst="rect">
            <a:avLst/>
          </a:prstGeom>
        </p:spPr>
      </p:pic>
      <p:cxnSp>
        <p:nvCxnSpPr>
          <p:cNvPr id="28" name="Straight Connector 27">
            <a:extLst>
              <a:ext uri="{FF2B5EF4-FFF2-40B4-BE49-F238E27FC236}">
                <a16:creationId xmlns:a16="http://schemas.microsoft.com/office/drawing/2014/main" id="{56BBEC30-FCB4-DF6F-BEC0-45322FF2808C}"/>
              </a:ext>
            </a:extLst>
          </p:cNvPr>
          <p:cNvCxnSpPr>
            <a:cxnSpLocks/>
          </p:cNvCxnSpPr>
          <p:nvPr userDrawn="1"/>
        </p:nvCxnSpPr>
        <p:spPr>
          <a:xfrm>
            <a:off x="9791313" y="2989967"/>
            <a:ext cx="177937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F04CCA62-5A2A-6719-2FF5-D957D7978128}"/>
              </a:ext>
            </a:extLst>
          </p:cNvPr>
          <p:cNvSpPr>
            <a:spLocks noGrp="1"/>
          </p:cNvSpPr>
          <p:nvPr>
            <p:ph type="body" idx="15"/>
          </p:nvPr>
        </p:nvSpPr>
        <p:spPr>
          <a:xfrm>
            <a:off x="605121" y="55875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3930058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Text 01 Dark">
    <p:bg>
      <p:bgPr>
        <a:solidFill>
          <a:schemeClr val="bg2">
            <a:alpha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1" y="860613"/>
            <a:ext cx="6405280" cy="636494"/>
          </a:xfrm>
        </p:spPr>
        <p:txBody>
          <a:bodyPr/>
          <a:lstStyle>
            <a:lvl1pPr>
              <a:defRPr>
                <a:solidFill>
                  <a:schemeClr val="accent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1"/>
                </a:solidFill>
              </a:defRPr>
            </a:lvl1p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lvl1pPr>
              <a:defRPr>
                <a:solidFill>
                  <a:schemeClr val="accent1"/>
                </a:solidFill>
              </a:defRPr>
            </a:lvl1pPr>
          </a:lstStyle>
          <a:p>
            <a:fld id="{DFC37C41-61FD-5349-A192-9970B0AFE414}" type="slidenum">
              <a:rPr lang="en-US" smtClean="0"/>
              <a:pPr/>
              <a:t>‹#›</a:t>
            </a:fld>
            <a:endParaRPr lang="en-US"/>
          </a:p>
        </p:txBody>
      </p:sp>
      <p:sp>
        <p:nvSpPr>
          <p:cNvPr id="4" name="Content Placeholder 2">
            <a:extLst>
              <a:ext uri="{FF2B5EF4-FFF2-40B4-BE49-F238E27FC236}">
                <a16:creationId xmlns:a16="http://schemas.microsoft.com/office/drawing/2014/main" id="{352A254D-1767-5ABC-4643-2F665C76EE2B}"/>
              </a:ext>
            </a:extLst>
          </p:cNvPr>
          <p:cNvSpPr>
            <a:spLocks noGrp="1"/>
          </p:cNvSpPr>
          <p:nvPr>
            <p:ph idx="1"/>
          </p:nvPr>
        </p:nvSpPr>
        <p:spPr>
          <a:xfrm>
            <a:off x="609601" y="4398264"/>
            <a:ext cx="1874519" cy="1707393"/>
          </a:xfrm>
        </p:spPr>
        <p:txBody>
          <a:bodyPr/>
          <a:lstStyle>
            <a:lvl1pPr marL="7938" indent="-7938">
              <a:tabLst/>
              <a:defRPr sz="1200" b="0">
                <a:solidFill>
                  <a:schemeClr val="accent1"/>
                </a:solidFill>
              </a:defRPr>
            </a:lvl1pPr>
            <a:lvl2pPr>
              <a:defRPr sz="1200" b="0">
                <a:solidFill>
                  <a:schemeClr val="accent1"/>
                </a:solidFill>
              </a:defRPr>
            </a:lvl2pPr>
            <a:lvl3pPr>
              <a:defRPr sz="18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p:txBody>
      </p:sp>
      <p:sp>
        <p:nvSpPr>
          <p:cNvPr id="12" name="Content Placeholder 2">
            <a:extLst>
              <a:ext uri="{FF2B5EF4-FFF2-40B4-BE49-F238E27FC236}">
                <a16:creationId xmlns:a16="http://schemas.microsoft.com/office/drawing/2014/main" id="{D61373F8-D90C-9857-9851-06558C5511AF}"/>
              </a:ext>
            </a:extLst>
          </p:cNvPr>
          <p:cNvSpPr>
            <a:spLocks noGrp="1"/>
          </p:cNvSpPr>
          <p:nvPr>
            <p:ph idx="16"/>
          </p:nvPr>
        </p:nvSpPr>
        <p:spPr>
          <a:xfrm>
            <a:off x="2884171" y="4398264"/>
            <a:ext cx="1874519" cy="1707393"/>
          </a:xfrm>
        </p:spPr>
        <p:txBody>
          <a:bodyPr/>
          <a:lstStyle>
            <a:lvl1pPr marL="7938" indent="-7938">
              <a:tabLst/>
              <a:defRPr sz="1200" b="0">
                <a:solidFill>
                  <a:schemeClr val="accent1"/>
                </a:solidFill>
              </a:defRPr>
            </a:lvl1pPr>
            <a:lvl2pPr>
              <a:defRPr sz="1200" b="0">
                <a:solidFill>
                  <a:schemeClr val="accent1"/>
                </a:solidFill>
              </a:defRPr>
            </a:lvl2pPr>
            <a:lvl3pPr>
              <a:defRPr sz="18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p:txBody>
      </p:sp>
      <p:sp>
        <p:nvSpPr>
          <p:cNvPr id="13" name="Content Placeholder 2">
            <a:extLst>
              <a:ext uri="{FF2B5EF4-FFF2-40B4-BE49-F238E27FC236}">
                <a16:creationId xmlns:a16="http://schemas.microsoft.com/office/drawing/2014/main" id="{3B9C2173-97CE-5168-796D-2CB1B223F306}"/>
              </a:ext>
            </a:extLst>
          </p:cNvPr>
          <p:cNvSpPr>
            <a:spLocks noGrp="1"/>
          </p:cNvSpPr>
          <p:nvPr>
            <p:ph idx="17"/>
          </p:nvPr>
        </p:nvSpPr>
        <p:spPr>
          <a:xfrm>
            <a:off x="5158741" y="4398264"/>
            <a:ext cx="1874519" cy="1707393"/>
          </a:xfrm>
        </p:spPr>
        <p:txBody>
          <a:bodyPr/>
          <a:lstStyle>
            <a:lvl1pPr marL="7938" indent="-7938">
              <a:tabLst/>
              <a:defRPr sz="1200" b="0">
                <a:solidFill>
                  <a:schemeClr val="accent1"/>
                </a:solidFill>
              </a:defRPr>
            </a:lvl1pPr>
            <a:lvl2pPr>
              <a:defRPr sz="1200" b="0">
                <a:solidFill>
                  <a:schemeClr val="accent1"/>
                </a:solidFill>
              </a:defRPr>
            </a:lvl2pPr>
            <a:lvl3pPr>
              <a:defRPr sz="18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p:txBody>
      </p:sp>
      <p:sp>
        <p:nvSpPr>
          <p:cNvPr id="3" name="Content Placeholder 2">
            <a:extLst>
              <a:ext uri="{FF2B5EF4-FFF2-40B4-BE49-F238E27FC236}">
                <a16:creationId xmlns:a16="http://schemas.microsoft.com/office/drawing/2014/main" id="{5C179B86-FFB8-1DFC-5BBB-9FDCEE684272}"/>
              </a:ext>
            </a:extLst>
          </p:cNvPr>
          <p:cNvSpPr>
            <a:spLocks noGrp="1"/>
          </p:cNvSpPr>
          <p:nvPr>
            <p:ph idx="18"/>
          </p:nvPr>
        </p:nvSpPr>
        <p:spPr>
          <a:xfrm>
            <a:off x="7433311" y="4398264"/>
            <a:ext cx="1874519" cy="1707393"/>
          </a:xfrm>
        </p:spPr>
        <p:txBody>
          <a:bodyPr/>
          <a:lstStyle>
            <a:lvl1pPr marL="7938" indent="-7938">
              <a:tabLst/>
              <a:defRPr sz="1200" b="0">
                <a:solidFill>
                  <a:schemeClr val="accent1"/>
                </a:solidFill>
              </a:defRPr>
            </a:lvl1pPr>
            <a:lvl2pPr>
              <a:defRPr sz="1200" b="0">
                <a:solidFill>
                  <a:schemeClr val="accent1"/>
                </a:solidFill>
              </a:defRPr>
            </a:lvl2pPr>
            <a:lvl3pPr>
              <a:defRPr sz="18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p:txBody>
      </p:sp>
      <p:sp>
        <p:nvSpPr>
          <p:cNvPr id="7" name="Content Placeholder 2">
            <a:extLst>
              <a:ext uri="{FF2B5EF4-FFF2-40B4-BE49-F238E27FC236}">
                <a16:creationId xmlns:a16="http://schemas.microsoft.com/office/drawing/2014/main" id="{9E94B261-6A5E-C0F6-88A5-A53999340F7A}"/>
              </a:ext>
            </a:extLst>
          </p:cNvPr>
          <p:cNvSpPr>
            <a:spLocks noGrp="1"/>
          </p:cNvSpPr>
          <p:nvPr>
            <p:ph idx="19"/>
          </p:nvPr>
        </p:nvSpPr>
        <p:spPr>
          <a:xfrm>
            <a:off x="9707881" y="4398264"/>
            <a:ext cx="1874519" cy="1707393"/>
          </a:xfrm>
        </p:spPr>
        <p:txBody>
          <a:bodyPr/>
          <a:lstStyle>
            <a:lvl1pPr marL="7938" indent="-7938">
              <a:tabLst/>
              <a:defRPr sz="1200" b="0">
                <a:solidFill>
                  <a:schemeClr val="accent1"/>
                </a:solidFill>
              </a:defRPr>
            </a:lvl1pPr>
            <a:lvl2pPr>
              <a:defRPr sz="1200" b="0">
                <a:solidFill>
                  <a:schemeClr val="accent1"/>
                </a:solidFill>
              </a:defRPr>
            </a:lvl2pPr>
            <a:lvl3pPr>
              <a:defRPr sz="18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p:txBody>
      </p:sp>
      <p:sp>
        <p:nvSpPr>
          <p:cNvPr id="14" name="TextBox 13">
            <a:extLst>
              <a:ext uri="{FF2B5EF4-FFF2-40B4-BE49-F238E27FC236}">
                <a16:creationId xmlns:a16="http://schemas.microsoft.com/office/drawing/2014/main" id="{49668AE1-3651-4DA2-66EE-C51F911F74C0}"/>
              </a:ext>
            </a:extLst>
          </p:cNvPr>
          <p:cNvSpPr txBox="1"/>
          <p:nvPr userDrawn="1"/>
        </p:nvSpPr>
        <p:spPr>
          <a:xfrm>
            <a:off x="609600" y="3602736"/>
            <a:ext cx="732893" cy="430887"/>
          </a:xfrm>
          <a:prstGeom prst="rect">
            <a:avLst/>
          </a:prstGeom>
          <a:noFill/>
        </p:spPr>
        <p:txBody>
          <a:bodyPr wrap="none" lIns="0" tIns="0" rIns="0" bIns="0" rtlCol="0">
            <a:noAutofit/>
          </a:bodyPr>
          <a:lstStyle/>
          <a:p>
            <a:r>
              <a:rPr lang="en-US" sz="1800" b="0" i="0">
                <a:solidFill>
                  <a:schemeClr val="accent1"/>
                </a:solidFill>
                <a:latin typeface="Flecha S Medium" panose="02050703060505060204" pitchFamily="18" charset="77"/>
                <a:cs typeface="Arial" panose="020B0604020202020204" pitchFamily="34" charset="0"/>
              </a:rPr>
              <a:t>ESG</a:t>
            </a:r>
          </a:p>
        </p:txBody>
      </p:sp>
      <p:sp>
        <p:nvSpPr>
          <p:cNvPr id="15" name="TextBox 14">
            <a:extLst>
              <a:ext uri="{FF2B5EF4-FFF2-40B4-BE49-F238E27FC236}">
                <a16:creationId xmlns:a16="http://schemas.microsoft.com/office/drawing/2014/main" id="{7C46DC47-A240-C2CA-8385-580BE4F48031}"/>
              </a:ext>
            </a:extLst>
          </p:cNvPr>
          <p:cNvSpPr txBox="1"/>
          <p:nvPr userDrawn="1"/>
        </p:nvSpPr>
        <p:spPr>
          <a:xfrm>
            <a:off x="2884171" y="3602736"/>
            <a:ext cx="1122423" cy="769441"/>
          </a:xfrm>
          <a:prstGeom prst="rect">
            <a:avLst/>
          </a:prstGeom>
          <a:noFill/>
        </p:spPr>
        <p:txBody>
          <a:bodyPr wrap="none" lIns="0" tIns="0" rIns="0" bIns="0" rtlCol="0">
            <a:noAutofit/>
          </a:bodyPr>
          <a:lstStyle/>
          <a:p>
            <a:r>
              <a:rPr lang="en-US" sz="1800" b="0" i="0">
                <a:solidFill>
                  <a:schemeClr val="accent1"/>
                </a:solidFill>
                <a:latin typeface="Flecha S Medium" panose="02050703060505060204" pitchFamily="18" charset="77"/>
                <a:cs typeface="Arial" panose="020B0604020202020204" pitchFamily="34" charset="0"/>
              </a:rPr>
              <a:t>Data</a:t>
            </a:r>
          </a:p>
          <a:p>
            <a:r>
              <a:rPr lang="en-US" sz="1800" b="0" i="0">
                <a:solidFill>
                  <a:schemeClr val="accent1"/>
                </a:solidFill>
                <a:latin typeface="Flecha S Medium" panose="02050703060505060204" pitchFamily="18" charset="77"/>
                <a:cs typeface="Arial" panose="020B0604020202020204" pitchFamily="34" charset="0"/>
              </a:rPr>
              <a:t>science</a:t>
            </a:r>
          </a:p>
        </p:txBody>
      </p:sp>
      <p:sp>
        <p:nvSpPr>
          <p:cNvPr id="16" name="TextBox 15">
            <a:extLst>
              <a:ext uri="{FF2B5EF4-FFF2-40B4-BE49-F238E27FC236}">
                <a16:creationId xmlns:a16="http://schemas.microsoft.com/office/drawing/2014/main" id="{818B1383-3526-5203-3D8A-1F931ACCB4D1}"/>
              </a:ext>
            </a:extLst>
          </p:cNvPr>
          <p:cNvSpPr txBox="1"/>
          <p:nvPr userDrawn="1"/>
        </p:nvSpPr>
        <p:spPr>
          <a:xfrm>
            <a:off x="5158741" y="3602736"/>
            <a:ext cx="1827744" cy="769441"/>
          </a:xfrm>
          <a:prstGeom prst="rect">
            <a:avLst/>
          </a:prstGeom>
          <a:noFill/>
        </p:spPr>
        <p:txBody>
          <a:bodyPr wrap="none" lIns="0" tIns="0" rIns="0" bIns="0" rtlCol="0">
            <a:noAutofit/>
          </a:bodyPr>
          <a:lstStyle/>
          <a:p>
            <a:r>
              <a:rPr lang="en-US" sz="1800" b="0" i="0">
                <a:solidFill>
                  <a:schemeClr val="accent1"/>
                </a:solidFill>
                <a:latin typeface="Flecha S Medium" panose="02050703060505060204" pitchFamily="18" charset="77"/>
                <a:cs typeface="Arial" panose="020B0604020202020204" pitchFamily="34" charset="0"/>
              </a:rPr>
              <a:t>Risk</a:t>
            </a:r>
          </a:p>
          <a:p>
            <a:r>
              <a:rPr lang="en-US" sz="1800" b="0" i="0">
                <a:solidFill>
                  <a:schemeClr val="accent1"/>
                </a:solidFill>
                <a:latin typeface="Flecha S Medium" panose="02050703060505060204" pitchFamily="18" charset="77"/>
                <a:cs typeface="Arial" panose="020B0604020202020204" pitchFamily="34" charset="0"/>
              </a:rPr>
              <a:t>management</a:t>
            </a:r>
          </a:p>
        </p:txBody>
      </p:sp>
      <p:sp>
        <p:nvSpPr>
          <p:cNvPr id="17" name="TextBox 16">
            <a:extLst>
              <a:ext uri="{FF2B5EF4-FFF2-40B4-BE49-F238E27FC236}">
                <a16:creationId xmlns:a16="http://schemas.microsoft.com/office/drawing/2014/main" id="{10896AE5-095A-8745-1BAC-D9F71BCE188E}"/>
              </a:ext>
            </a:extLst>
          </p:cNvPr>
          <p:cNvSpPr txBox="1"/>
          <p:nvPr userDrawn="1"/>
        </p:nvSpPr>
        <p:spPr>
          <a:xfrm>
            <a:off x="7433311" y="3602736"/>
            <a:ext cx="1326004" cy="430887"/>
          </a:xfrm>
          <a:prstGeom prst="rect">
            <a:avLst/>
          </a:prstGeom>
          <a:noFill/>
        </p:spPr>
        <p:txBody>
          <a:bodyPr wrap="none" lIns="0" tIns="0" rIns="0" bIns="0" rtlCol="0">
            <a:noAutofit/>
          </a:bodyPr>
          <a:lstStyle/>
          <a:p>
            <a:r>
              <a:rPr lang="en-US" sz="1800" b="0" i="0">
                <a:solidFill>
                  <a:schemeClr val="accent1"/>
                </a:solidFill>
                <a:latin typeface="Flecha S Medium" panose="02050703060505060204" pitchFamily="18" charset="77"/>
                <a:cs typeface="Arial" panose="020B0604020202020204" pitchFamily="34" charset="0"/>
              </a:rPr>
              <a:t>Research</a:t>
            </a:r>
          </a:p>
        </p:txBody>
      </p:sp>
      <p:sp>
        <p:nvSpPr>
          <p:cNvPr id="18" name="TextBox 17">
            <a:extLst>
              <a:ext uri="{FF2B5EF4-FFF2-40B4-BE49-F238E27FC236}">
                <a16:creationId xmlns:a16="http://schemas.microsoft.com/office/drawing/2014/main" id="{B3439CDA-DC34-EA39-3B6A-F7CCDABF2378}"/>
              </a:ext>
            </a:extLst>
          </p:cNvPr>
          <p:cNvSpPr txBox="1"/>
          <p:nvPr userDrawn="1"/>
        </p:nvSpPr>
        <p:spPr>
          <a:xfrm>
            <a:off x="9707881" y="3602736"/>
            <a:ext cx="1827744" cy="769441"/>
          </a:xfrm>
          <a:prstGeom prst="rect">
            <a:avLst/>
          </a:prstGeom>
          <a:noFill/>
        </p:spPr>
        <p:txBody>
          <a:bodyPr wrap="none" lIns="0" tIns="0" rIns="0" bIns="0" rtlCol="0">
            <a:noAutofit/>
          </a:bodyPr>
          <a:lstStyle/>
          <a:p>
            <a:r>
              <a:rPr lang="en-US" sz="1800" b="0" i="0">
                <a:solidFill>
                  <a:schemeClr val="accent1"/>
                </a:solidFill>
                <a:latin typeface="Flecha S Medium" panose="02050703060505060204" pitchFamily="18" charset="77"/>
                <a:cs typeface="Arial" panose="020B0604020202020204" pitchFamily="34" charset="0"/>
              </a:rPr>
              <a:t>Performance</a:t>
            </a:r>
          </a:p>
          <a:p>
            <a:r>
              <a:rPr lang="en-US" sz="1800" b="0" i="0">
                <a:solidFill>
                  <a:schemeClr val="accent1"/>
                </a:solidFill>
                <a:latin typeface="Flecha S Medium" panose="02050703060505060204" pitchFamily="18" charset="77"/>
                <a:cs typeface="Arial" panose="020B0604020202020204" pitchFamily="34" charset="0"/>
              </a:rPr>
              <a:t>management</a:t>
            </a:r>
          </a:p>
        </p:txBody>
      </p:sp>
      <p:cxnSp>
        <p:nvCxnSpPr>
          <p:cNvPr id="19" name="Straight Connector 18">
            <a:extLst>
              <a:ext uri="{FF2B5EF4-FFF2-40B4-BE49-F238E27FC236}">
                <a16:creationId xmlns:a16="http://schemas.microsoft.com/office/drawing/2014/main" id="{7FF4D5CE-BBE2-5CA8-D232-F9E5EF28D8E7}"/>
              </a:ext>
            </a:extLst>
          </p:cNvPr>
          <p:cNvCxnSpPr>
            <a:cxnSpLocks/>
          </p:cNvCxnSpPr>
          <p:nvPr userDrawn="1"/>
        </p:nvCxnSpPr>
        <p:spPr>
          <a:xfrm>
            <a:off x="609600" y="3438144"/>
            <a:ext cx="187451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17FB574-7D8F-BDBD-8EBC-50ADF9908533}"/>
              </a:ext>
            </a:extLst>
          </p:cNvPr>
          <p:cNvCxnSpPr>
            <a:cxnSpLocks/>
          </p:cNvCxnSpPr>
          <p:nvPr userDrawn="1"/>
        </p:nvCxnSpPr>
        <p:spPr>
          <a:xfrm>
            <a:off x="2884170" y="3438144"/>
            <a:ext cx="187451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CD60AC4-0EDA-37B8-61A8-9DFA179959E3}"/>
              </a:ext>
            </a:extLst>
          </p:cNvPr>
          <p:cNvCxnSpPr>
            <a:cxnSpLocks/>
          </p:cNvCxnSpPr>
          <p:nvPr userDrawn="1"/>
        </p:nvCxnSpPr>
        <p:spPr>
          <a:xfrm>
            <a:off x="5158740" y="3438144"/>
            <a:ext cx="187451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1B2F06F-EC57-9192-83A9-FEA40616824A}"/>
              </a:ext>
            </a:extLst>
          </p:cNvPr>
          <p:cNvCxnSpPr>
            <a:cxnSpLocks/>
          </p:cNvCxnSpPr>
          <p:nvPr userDrawn="1"/>
        </p:nvCxnSpPr>
        <p:spPr>
          <a:xfrm>
            <a:off x="7433310" y="3438144"/>
            <a:ext cx="187451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6BBEC30-FCB4-DF6F-BEC0-45322FF2808C}"/>
              </a:ext>
            </a:extLst>
          </p:cNvPr>
          <p:cNvCxnSpPr>
            <a:cxnSpLocks/>
          </p:cNvCxnSpPr>
          <p:nvPr userDrawn="1"/>
        </p:nvCxnSpPr>
        <p:spPr>
          <a:xfrm>
            <a:off x="9707880" y="3438144"/>
            <a:ext cx="187451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descr="A blue and black rectangles&#10;&#10;Description automatically generated">
            <a:extLst>
              <a:ext uri="{FF2B5EF4-FFF2-40B4-BE49-F238E27FC236}">
                <a16:creationId xmlns:a16="http://schemas.microsoft.com/office/drawing/2014/main" id="{A5C11F12-075B-CCED-5251-252E655EC6A0}"/>
              </a:ext>
            </a:extLst>
          </p:cNvPr>
          <p:cNvPicPr>
            <a:picLocks noChangeAspect="1"/>
          </p:cNvPicPr>
          <p:nvPr userDrawn="1"/>
        </p:nvPicPr>
        <p:blipFill>
          <a:blip r:embed="rId2"/>
          <a:stretch>
            <a:fillRect/>
          </a:stretch>
        </p:blipFill>
        <p:spPr>
          <a:xfrm>
            <a:off x="3297813" y="2066403"/>
            <a:ext cx="1047233" cy="1055351"/>
          </a:xfrm>
          <a:prstGeom prst="rect">
            <a:avLst/>
          </a:prstGeom>
        </p:spPr>
      </p:pic>
      <p:pic>
        <p:nvPicPr>
          <p:cNvPr id="10" name="Picture 9" descr="A blue circle with black background&#10;&#10;Description automatically generated">
            <a:extLst>
              <a:ext uri="{FF2B5EF4-FFF2-40B4-BE49-F238E27FC236}">
                <a16:creationId xmlns:a16="http://schemas.microsoft.com/office/drawing/2014/main" id="{C4F01B50-B84D-E3F7-F532-B7BDD34E7D92}"/>
              </a:ext>
            </a:extLst>
          </p:cNvPr>
          <p:cNvPicPr>
            <a:picLocks noChangeAspect="1"/>
          </p:cNvPicPr>
          <p:nvPr userDrawn="1"/>
        </p:nvPicPr>
        <p:blipFill>
          <a:blip r:embed="rId3"/>
          <a:stretch>
            <a:fillRect/>
          </a:stretch>
        </p:blipFill>
        <p:spPr>
          <a:xfrm>
            <a:off x="970475" y="2021962"/>
            <a:ext cx="1152768" cy="1152768"/>
          </a:xfrm>
          <a:prstGeom prst="rect">
            <a:avLst/>
          </a:prstGeom>
        </p:spPr>
      </p:pic>
      <p:pic>
        <p:nvPicPr>
          <p:cNvPr id="11" name="Picture 10" descr="A blue and white clock&#10;&#10;Description automatically generated">
            <a:extLst>
              <a:ext uri="{FF2B5EF4-FFF2-40B4-BE49-F238E27FC236}">
                <a16:creationId xmlns:a16="http://schemas.microsoft.com/office/drawing/2014/main" id="{B6223589-A946-B8F9-23DB-3CB298CB08A7}"/>
              </a:ext>
            </a:extLst>
          </p:cNvPr>
          <p:cNvPicPr>
            <a:picLocks noChangeAspect="1"/>
          </p:cNvPicPr>
          <p:nvPr userDrawn="1"/>
        </p:nvPicPr>
        <p:blipFill>
          <a:blip r:embed="rId4"/>
          <a:stretch>
            <a:fillRect/>
          </a:stretch>
        </p:blipFill>
        <p:spPr>
          <a:xfrm>
            <a:off x="10044401" y="2155701"/>
            <a:ext cx="1201477" cy="876753"/>
          </a:xfrm>
          <a:prstGeom prst="rect">
            <a:avLst/>
          </a:prstGeom>
        </p:spPr>
      </p:pic>
      <p:pic>
        <p:nvPicPr>
          <p:cNvPr id="29" name="Picture 28" descr="A blue magnifying glass and a blue circle&#10;&#10;Description automatically generated">
            <a:extLst>
              <a:ext uri="{FF2B5EF4-FFF2-40B4-BE49-F238E27FC236}">
                <a16:creationId xmlns:a16="http://schemas.microsoft.com/office/drawing/2014/main" id="{5BF9C195-907E-A813-87A2-783B0C9432A9}"/>
              </a:ext>
            </a:extLst>
          </p:cNvPr>
          <p:cNvPicPr>
            <a:picLocks noChangeAspect="1"/>
          </p:cNvPicPr>
          <p:nvPr userDrawn="1"/>
        </p:nvPicPr>
        <p:blipFill>
          <a:blip r:embed="rId5"/>
          <a:stretch>
            <a:fillRect/>
          </a:stretch>
        </p:blipFill>
        <p:spPr>
          <a:xfrm>
            <a:off x="7737359" y="1977104"/>
            <a:ext cx="1266421" cy="1266421"/>
          </a:xfrm>
          <a:prstGeom prst="rect">
            <a:avLst/>
          </a:prstGeom>
        </p:spPr>
      </p:pic>
      <p:pic>
        <p:nvPicPr>
          <p:cNvPr id="30" name="Picture 29" descr="A blue gear with a black background&#10;&#10;Description automatically generated">
            <a:extLst>
              <a:ext uri="{FF2B5EF4-FFF2-40B4-BE49-F238E27FC236}">
                <a16:creationId xmlns:a16="http://schemas.microsoft.com/office/drawing/2014/main" id="{D188576F-F6D8-E7B1-C1FA-C0F82357D896}"/>
              </a:ext>
            </a:extLst>
          </p:cNvPr>
          <p:cNvPicPr>
            <a:picLocks noChangeAspect="1"/>
          </p:cNvPicPr>
          <p:nvPr userDrawn="1"/>
        </p:nvPicPr>
        <p:blipFill>
          <a:blip r:embed="rId6"/>
          <a:stretch>
            <a:fillRect/>
          </a:stretch>
        </p:blipFill>
        <p:spPr>
          <a:xfrm>
            <a:off x="5633268" y="1977104"/>
            <a:ext cx="925462" cy="1144651"/>
          </a:xfrm>
          <a:prstGeom prst="rect">
            <a:avLst/>
          </a:prstGeom>
        </p:spPr>
      </p:pic>
      <p:sp>
        <p:nvSpPr>
          <p:cNvPr id="23" name="Text Placeholder 2">
            <a:extLst>
              <a:ext uri="{FF2B5EF4-FFF2-40B4-BE49-F238E27FC236}">
                <a16:creationId xmlns:a16="http://schemas.microsoft.com/office/drawing/2014/main" id="{488E93F6-68CD-29D8-FD48-BE252C6D1CB9}"/>
              </a:ext>
            </a:extLst>
          </p:cNvPr>
          <p:cNvSpPr>
            <a:spLocks noGrp="1"/>
          </p:cNvSpPr>
          <p:nvPr>
            <p:ph type="body" idx="20"/>
          </p:nvPr>
        </p:nvSpPr>
        <p:spPr>
          <a:xfrm>
            <a:off x="605121" y="55875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4508433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2027521" y="1276539"/>
            <a:ext cx="4068025" cy="570368"/>
          </a:xfrm>
        </p:spPr>
        <p:txBody>
          <a:bodyPr/>
          <a:lstStyle>
            <a:lvl1pPr>
              <a:defRPr>
                <a:solidFill>
                  <a:schemeClr val="accent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0DA5327-52FE-0931-4502-EC5F5FFE49F0}"/>
              </a:ext>
            </a:extLst>
          </p:cNvPr>
          <p:cNvSpPr>
            <a:spLocks noGrp="1"/>
          </p:cNvSpPr>
          <p:nvPr>
            <p:ph idx="1"/>
          </p:nvPr>
        </p:nvSpPr>
        <p:spPr>
          <a:xfrm>
            <a:off x="605121" y="2459736"/>
            <a:ext cx="4953707" cy="3334871"/>
          </a:xfrm>
        </p:spPr>
        <p:txBody>
          <a:bodyPr/>
          <a:lstStyle>
            <a:lvl1pPr>
              <a:defRPr sz="1800">
                <a:solidFill>
                  <a:schemeClr val="accent2"/>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lvl1pPr>
              <a:defRPr>
                <a:solidFill>
                  <a:schemeClr val="accent2"/>
                </a:solidFill>
              </a:defRPr>
            </a:lvl1pPr>
          </a:lstStyle>
          <a:p>
            <a:fld id="{DFC37C41-61FD-5349-A192-9970B0AFE414}" type="slidenum">
              <a:rPr lang="en-US" smtClean="0"/>
              <a:pPr/>
              <a:t>‹#›</a:t>
            </a:fld>
            <a:endParaRPr lang="en-US"/>
          </a:p>
        </p:txBody>
      </p:sp>
      <p:pic>
        <p:nvPicPr>
          <p:cNvPr id="9" name="Picture 8" descr="A blue circle with black background&#10;&#10;Description automatically generated">
            <a:extLst>
              <a:ext uri="{FF2B5EF4-FFF2-40B4-BE49-F238E27FC236}">
                <a16:creationId xmlns:a16="http://schemas.microsoft.com/office/drawing/2014/main" id="{266DC31C-6F0B-47FA-6872-96690E81BFC1}"/>
              </a:ext>
            </a:extLst>
          </p:cNvPr>
          <p:cNvPicPr>
            <a:picLocks noChangeAspect="1"/>
          </p:cNvPicPr>
          <p:nvPr userDrawn="1"/>
        </p:nvPicPr>
        <p:blipFill>
          <a:blip r:embed="rId2"/>
          <a:stretch>
            <a:fillRect/>
          </a:stretch>
        </p:blipFill>
        <p:spPr>
          <a:xfrm>
            <a:off x="621568" y="511033"/>
            <a:ext cx="1101849" cy="1101849"/>
          </a:xfrm>
          <a:prstGeom prst="rect">
            <a:avLst/>
          </a:prstGeom>
        </p:spPr>
      </p:pic>
      <p:sp>
        <p:nvSpPr>
          <p:cNvPr id="10" name="Content Placeholder 2">
            <a:extLst>
              <a:ext uri="{FF2B5EF4-FFF2-40B4-BE49-F238E27FC236}">
                <a16:creationId xmlns:a16="http://schemas.microsoft.com/office/drawing/2014/main" id="{C84D9861-A635-D728-8C5A-C5A03E8551B8}"/>
              </a:ext>
            </a:extLst>
          </p:cNvPr>
          <p:cNvSpPr>
            <a:spLocks noGrp="1"/>
          </p:cNvSpPr>
          <p:nvPr>
            <p:ph idx="13"/>
          </p:nvPr>
        </p:nvSpPr>
        <p:spPr>
          <a:xfrm>
            <a:off x="6053328" y="2459736"/>
            <a:ext cx="4953707" cy="3334871"/>
          </a:xfrm>
        </p:spPr>
        <p:txBody>
          <a:bodyPr/>
          <a:lstStyle>
            <a:lvl1pPr>
              <a:defRPr sz="1800">
                <a:solidFill>
                  <a:schemeClr val="accent2"/>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2">
            <a:extLst>
              <a:ext uri="{FF2B5EF4-FFF2-40B4-BE49-F238E27FC236}">
                <a16:creationId xmlns:a16="http://schemas.microsoft.com/office/drawing/2014/main" id="{F3F5CF95-46EC-A5AA-8BA2-26E8B0B1B5C5}"/>
              </a:ext>
            </a:extLst>
          </p:cNvPr>
          <p:cNvSpPr>
            <a:spLocks noGrp="1"/>
          </p:cNvSpPr>
          <p:nvPr>
            <p:ph type="body" idx="15"/>
          </p:nvPr>
        </p:nvSpPr>
        <p:spPr>
          <a:xfrm>
            <a:off x="2027521" y="94483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3259514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1" y="860613"/>
            <a:ext cx="6404835" cy="636494"/>
          </a:xfrm>
        </p:spPr>
        <p:txBody>
          <a:bodyPr/>
          <a:lstStyle>
            <a:lvl1pPr>
              <a:defRPr>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0DA5327-52FE-0931-4502-EC5F5FFE49F0}"/>
              </a:ext>
            </a:extLst>
          </p:cNvPr>
          <p:cNvSpPr>
            <a:spLocks noGrp="1"/>
          </p:cNvSpPr>
          <p:nvPr>
            <p:ph idx="1"/>
          </p:nvPr>
        </p:nvSpPr>
        <p:spPr>
          <a:xfrm>
            <a:off x="605121" y="2286000"/>
            <a:ext cx="10977279" cy="3334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p>
            <a:fld id="{DFC37C41-61FD-5349-A192-9970B0AFE414}" type="slidenum">
              <a:rPr lang="en-US" smtClean="0"/>
              <a:t>‹#›</a:t>
            </a:fld>
            <a:endParaRPr lang="en-US"/>
          </a:p>
        </p:txBody>
      </p:sp>
      <p:sp>
        <p:nvSpPr>
          <p:cNvPr id="4" name="Text Placeholder 2">
            <a:extLst>
              <a:ext uri="{FF2B5EF4-FFF2-40B4-BE49-F238E27FC236}">
                <a16:creationId xmlns:a16="http://schemas.microsoft.com/office/drawing/2014/main" id="{9603371D-95A1-CE04-CB51-17193AB3C447}"/>
              </a:ext>
            </a:extLst>
          </p:cNvPr>
          <p:cNvSpPr>
            <a:spLocks noGrp="1"/>
          </p:cNvSpPr>
          <p:nvPr>
            <p:ph type="body" idx="18"/>
          </p:nvPr>
        </p:nvSpPr>
        <p:spPr>
          <a:xfrm>
            <a:off x="605121" y="55875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221545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7912729" y="860613"/>
            <a:ext cx="3669671" cy="636494"/>
          </a:xfrm>
        </p:spPr>
        <p:txBody>
          <a:bodyPr/>
          <a:lstStyle>
            <a:lvl1pPr>
              <a:defRPr>
                <a:solidFill>
                  <a:schemeClr val="accent2"/>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lvl1pPr>
              <a:defRPr>
                <a:solidFill>
                  <a:schemeClr val="accent2"/>
                </a:solidFill>
              </a:defRPr>
            </a:lvl1pPr>
          </a:lstStyle>
          <a:p>
            <a:fld id="{DFC37C41-61FD-5349-A192-9970B0AFE414}" type="slidenum">
              <a:rPr lang="en-US" smtClean="0"/>
              <a:pPr/>
              <a:t>‹#›</a:t>
            </a:fld>
            <a:endParaRPr lang="en-US"/>
          </a:p>
        </p:txBody>
      </p:sp>
      <p:sp>
        <p:nvSpPr>
          <p:cNvPr id="3" name="Text Placeholder 2">
            <a:extLst>
              <a:ext uri="{FF2B5EF4-FFF2-40B4-BE49-F238E27FC236}">
                <a16:creationId xmlns:a16="http://schemas.microsoft.com/office/drawing/2014/main" id="{D860382B-A8FB-9E60-A6B8-2CA3707784CE}"/>
              </a:ext>
            </a:extLst>
          </p:cNvPr>
          <p:cNvSpPr>
            <a:spLocks noGrp="1"/>
          </p:cNvSpPr>
          <p:nvPr>
            <p:ph type="body" idx="15"/>
          </p:nvPr>
        </p:nvSpPr>
        <p:spPr>
          <a:xfrm>
            <a:off x="7912729" y="55875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8878394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Text 01 Dark">
    <p:bg>
      <p:bgPr>
        <a:solidFill>
          <a:schemeClr val="tx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8E2E2C-E1D8-3600-1F6D-487C3A0617EA}"/>
              </a:ext>
            </a:extLst>
          </p:cNvPr>
          <p:cNvSpPr/>
          <p:nvPr userDrawn="1"/>
        </p:nvSpPr>
        <p:spPr>
          <a:xfrm>
            <a:off x="5169529" y="0"/>
            <a:ext cx="7022471"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1" y="860613"/>
            <a:ext cx="4111734" cy="636494"/>
          </a:xfrm>
        </p:spPr>
        <p:txBody>
          <a:bodyPr/>
          <a:lstStyle>
            <a:lvl1pPr>
              <a:defRPr>
                <a:solidFill>
                  <a:schemeClr val="accent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0DA5327-52FE-0931-4502-EC5F5FFE49F0}"/>
              </a:ext>
            </a:extLst>
          </p:cNvPr>
          <p:cNvSpPr>
            <a:spLocks noGrp="1"/>
          </p:cNvSpPr>
          <p:nvPr>
            <p:ph idx="1"/>
          </p:nvPr>
        </p:nvSpPr>
        <p:spPr>
          <a:xfrm>
            <a:off x="605122" y="2578608"/>
            <a:ext cx="4111734" cy="3197503"/>
          </a:xfrm>
        </p:spPr>
        <p:txBody>
          <a:bodyPr>
            <a:noAutofit/>
          </a:bodyPr>
          <a:lstStyle>
            <a:lvl1pPr>
              <a:defRPr sz="1800">
                <a:solidFill>
                  <a:schemeClr val="accent2"/>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lvl1pPr>
              <a:defRPr>
                <a:solidFill>
                  <a:schemeClr val="accent1"/>
                </a:solidFill>
              </a:defRPr>
            </a:lvl1pPr>
          </a:lstStyle>
          <a:p>
            <a:fld id="{DFC37C41-61FD-5349-A192-9970B0AFE414}" type="slidenum">
              <a:rPr lang="en-US" smtClean="0"/>
              <a:pPr/>
              <a:t>‹#›</a:t>
            </a:fld>
            <a:endParaRPr lang="en-US"/>
          </a:p>
        </p:txBody>
      </p:sp>
      <p:sp>
        <p:nvSpPr>
          <p:cNvPr id="4" name="Text Placeholder 2">
            <a:extLst>
              <a:ext uri="{FF2B5EF4-FFF2-40B4-BE49-F238E27FC236}">
                <a16:creationId xmlns:a16="http://schemas.microsoft.com/office/drawing/2014/main" id="{D699A093-C444-B416-3E2D-72058A615DD2}"/>
              </a:ext>
            </a:extLst>
          </p:cNvPr>
          <p:cNvSpPr>
            <a:spLocks noGrp="1"/>
          </p:cNvSpPr>
          <p:nvPr>
            <p:ph type="body" idx="13"/>
          </p:nvPr>
        </p:nvSpPr>
        <p:spPr>
          <a:xfrm>
            <a:off x="605121" y="1626845"/>
            <a:ext cx="4102681" cy="500719"/>
          </a:xfrm>
        </p:spPr>
        <p:txBody>
          <a:bodyPr anchor="t">
            <a:noAutofit/>
          </a:bodyPr>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Content Placeholder 2">
            <a:extLst>
              <a:ext uri="{FF2B5EF4-FFF2-40B4-BE49-F238E27FC236}">
                <a16:creationId xmlns:a16="http://schemas.microsoft.com/office/drawing/2014/main" id="{3BD6302A-207F-4F17-1921-4825B0CF07F3}"/>
              </a:ext>
            </a:extLst>
          </p:cNvPr>
          <p:cNvSpPr>
            <a:spLocks noGrp="1"/>
          </p:cNvSpPr>
          <p:nvPr>
            <p:ph idx="14"/>
          </p:nvPr>
        </p:nvSpPr>
        <p:spPr>
          <a:xfrm>
            <a:off x="6096000" y="4434840"/>
            <a:ext cx="5486400" cy="1737360"/>
          </a:xfrm>
        </p:spPr>
        <p:txBody>
          <a:bodyPr numCol="2"/>
          <a:lstStyle>
            <a:lvl1pPr>
              <a:defRPr sz="1200" b="1">
                <a:solidFill>
                  <a:schemeClr val="accent1"/>
                </a:solidFill>
              </a:defRPr>
            </a:lvl1pPr>
            <a:lvl2pPr>
              <a:defRPr sz="1200" b="0">
                <a:solidFill>
                  <a:schemeClr val="accent1"/>
                </a:solidFill>
              </a:defRPr>
            </a:lvl2pPr>
            <a:lvl3pPr>
              <a:defRPr sz="18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p:txBody>
      </p:sp>
      <p:sp>
        <p:nvSpPr>
          <p:cNvPr id="10" name="Text Placeholder 2">
            <a:extLst>
              <a:ext uri="{FF2B5EF4-FFF2-40B4-BE49-F238E27FC236}">
                <a16:creationId xmlns:a16="http://schemas.microsoft.com/office/drawing/2014/main" id="{6A26EB27-5C47-E5B7-0D16-CBAAF9935A4A}"/>
              </a:ext>
            </a:extLst>
          </p:cNvPr>
          <p:cNvSpPr>
            <a:spLocks noGrp="1"/>
          </p:cNvSpPr>
          <p:nvPr>
            <p:ph type="body" idx="15"/>
          </p:nvPr>
        </p:nvSpPr>
        <p:spPr>
          <a:xfrm>
            <a:off x="6096000" y="687388"/>
            <a:ext cx="5486400" cy="276999"/>
          </a:xfrm>
        </p:spPr>
        <p:txBody>
          <a:bodyPr anchor="t">
            <a:noAutofit/>
          </a:bodyPr>
          <a:lstStyle>
            <a:lvl1pPr marL="0" indent="0">
              <a:buNone/>
              <a:defRPr sz="1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hart Placeholder 11">
            <a:extLst>
              <a:ext uri="{FF2B5EF4-FFF2-40B4-BE49-F238E27FC236}">
                <a16:creationId xmlns:a16="http://schemas.microsoft.com/office/drawing/2014/main" id="{0D8C723B-6EE2-FE37-A79E-37DAD9824EE0}"/>
              </a:ext>
            </a:extLst>
          </p:cNvPr>
          <p:cNvSpPr>
            <a:spLocks noGrp="1"/>
          </p:cNvSpPr>
          <p:nvPr>
            <p:ph type="chart" sz="quarter" idx="16" hasCustomPrompt="1"/>
          </p:nvPr>
        </p:nvSpPr>
        <p:spPr>
          <a:xfrm>
            <a:off x="6096000" y="1168400"/>
            <a:ext cx="5486400" cy="2914650"/>
          </a:xfrm>
        </p:spPr>
        <p:txBody>
          <a:bodyPr anchor="ctr"/>
          <a:lstStyle>
            <a:lvl1pPr algn="ctr">
              <a:defRPr sz="1200" b="0"/>
            </a:lvl1pPr>
          </a:lstStyle>
          <a:p>
            <a:r>
              <a:rPr lang="en-US"/>
              <a:t>Insert Chart</a:t>
            </a:r>
          </a:p>
        </p:txBody>
      </p:sp>
      <p:sp>
        <p:nvSpPr>
          <p:cNvPr id="11" name="Text Placeholder 2">
            <a:extLst>
              <a:ext uri="{FF2B5EF4-FFF2-40B4-BE49-F238E27FC236}">
                <a16:creationId xmlns:a16="http://schemas.microsoft.com/office/drawing/2014/main" id="{32022A4A-39DB-30EE-2119-7D09252705AC}"/>
              </a:ext>
            </a:extLst>
          </p:cNvPr>
          <p:cNvSpPr>
            <a:spLocks noGrp="1"/>
          </p:cNvSpPr>
          <p:nvPr>
            <p:ph type="body" idx="17"/>
          </p:nvPr>
        </p:nvSpPr>
        <p:spPr>
          <a:xfrm>
            <a:off x="605121" y="55875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6112405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Text 01 Dar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1" y="860613"/>
            <a:ext cx="3429000" cy="636494"/>
          </a:xfrm>
        </p:spPr>
        <p:txBody>
          <a:bodyPr/>
          <a:lstStyle>
            <a:lvl1pPr>
              <a:defRPr>
                <a:solidFill>
                  <a:schemeClr val="accent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0DA5327-52FE-0931-4502-EC5F5FFE49F0}"/>
              </a:ext>
            </a:extLst>
          </p:cNvPr>
          <p:cNvSpPr>
            <a:spLocks noGrp="1"/>
          </p:cNvSpPr>
          <p:nvPr>
            <p:ph idx="1"/>
          </p:nvPr>
        </p:nvSpPr>
        <p:spPr>
          <a:xfrm>
            <a:off x="605122" y="2121408"/>
            <a:ext cx="3429000" cy="3660827"/>
          </a:xfrm>
        </p:spPr>
        <p:txBody>
          <a:bodyPr>
            <a:normAutofit/>
          </a:bodyPr>
          <a:lstStyle>
            <a:lvl1pPr>
              <a:defRPr sz="1800">
                <a:solidFill>
                  <a:schemeClr val="accent2"/>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lvl1pPr>
              <a:defRPr>
                <a:solidFill>
                  <a:schemeClr val="accent2"/>
                </a:solidFill>
              </a:defRPr>
            </a:lvl1pPr>
          </a:lstStyle>
          <a:p>
            <a:fld id="{DFC37C41-61FD-5349-A192-9970B0AFE414}" type="slidenum">
              <a:rPr lang="en-US" smtClean="0"/>
              <a:pPr/>
              <a:t>‹#›</a:t>
            </a:fld>
            <a:endParaRPr lang="en-US"/>
          </a:p>
        </p:txBody>
      </p:sp>
      <p:sp>
        <p:nvSpPr>
          <p:cNvPr id="4" name="Text Placeholder 2">
            <a:extLst>
              <a:ext uri="{FF2B5EF4-FFF2-40B4-BE49-F238E27FC236}">
                <a16:creationId xmlns:a16="http://schemas.microsoft.com/office/drawing/2014/main" id="{CBFF57EF-97E3-11A4-1100-F38E0C6315BC}"/>
              </a:ext>
            </a:extLst>
          </p:cNvPr>
          <p:cNvSpPr>
            <a:spLocks noGrp="1"/>
          </p:cNvSpPr>
          <p:nvPr>
            <p:ph type="body" idx="15"/>
          </p:nvPr>
        </p:nvSpPr>
        <p:spPr>
          <a:xfrm>
            <a:off x="605121" y="55875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10802843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1" y="860613"/>
            <a:ext cx="6404835" cy="636494"/>
          </a:xfrm>
        </p:spPr>
        <p:txBody>
          <a:bodyPr/>
          <a:lstStyle/>
          <a:p>
            <a:r>
              <a:rPr lang="en-US"/>
              <a:t>Click to edit Master title style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p>
            <a:fld id="{DFC37C41-61FD-5349-A192-9970B0AFE414}" type="slidenum">
              <a:rPr lang="en-US" smtClean="0"/>
              <a:t>‹#›</a:t>
            </a:fld>
            <a:endParaRPr lang="en-US"/>
          </a:p>
        </p:txBody>
      </p:sp>
      <p:sp>
        <p:nvSpPr>
          <p:cNvPr id="4" name="Content Placeholder 2">
            <a:extLst>
              <a:ext uri="{FF2B5EF4-FFF2-40B4-BE49-F238E27FC236}">
                <a16:creationId xmlns:a16="http://schemas.microsoft.com/office/drawing/2014/main" id="{40DC3361-9B01-BF52-793E-777D7F629389}"/>
              </a:ext>
            </a:extLst>
          </p:cNvPr>
          <p:cNvSpPr>
            <a:spLocks noGrp="1"/>
          </p:cNvSpPr>
          <p:nvPr>
            <p:ph idx="1"/>
          </p:nvPr>
        </p:nvSpPr>
        <p:spPr>
          <a:xfrm>
            <a:off x="2085315" y="1607920"/>
            <a:ext cx="1789568" cy="1170432"/>
          </a:xfrm>
        </p:spPr>
        <p:txBody>
          <a:bodyPr>
            <a:noAutofit/>
          </a:bodyPr>
          <a:lstStyle>
            <a:lvl1pPr marL="9525" indent="-9525">
              <a:spcBef>
                <a:spcPts val="0"/>
              </a:spcBef>
              <a:spcAft>
                <a:spcPts val="0"/>
              </a:spcAft>
              <a:tabLst/>
              <a:defRPr sz="1600" b="0" i="0">
                <a:solidFill>
                  <a:schemeClr val="accent1"/>
                </a:solidFill>
                <a:latin typeface="Flecha S Medium" panose="02050703060505060204" pitchFamily="18" charset="77"/>
              </a:defRPr>
            </a:lvl1pPr>
            <a:lvl2pPr>
              <a:spcBef>
                <a:spcPts val="0"/>
              </a:spcBef>
              <a:defRPr sz="1000" b="0">
                <a:solidFill>
                  <a:schemeClr val="accent1"/>
                </a:solidFill>
              </a:defRPr>
            </a:lvl2pPr>
            <a:lvl3pPr marL="7937" indent="0">
              <a:spcBef>
                <a:spcPts val="1000"/>
              </a:spcBef>
              <a:buNone/>
              <a:defRPr sz="11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9" name="Picture Placeholder 8">
            <a:extLst>
              <a:ext uri="{FF2B5EF4-FFF2-40B4-BE49-F238E27FC236}">
                <a16:creationId xmlns:a16="http://schemas.microsoft.com/office/drawing/2014/main" id="{820FC08E-7489-D139-3331-DB3981897D3A}"/>
              </a:ext>
            </a:extLst>
          </p:cNvPr>
          <p:cNvSpPr>
            <a:spLocks noGrp="1" noChangeAspect="1"/>
          </p:cNvSpPr>
          <p:nvPr>
            <p:ph type="pic" sz="quarter" idx="13" hasCustomPrompt="1"/>
          </p:nvPr>
        </p:nvSpPr>
        <p:spPr>
          <a:xfrm>
            <a:off x="609600" y="1607920"/>
            <a:ext cx="1170432" cy="1170432"/>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13" name="Picture Placeholder 8">
            <a:extLst>
              <a:ext uri="{FF2B5EF4-FFF2-40B4-BE49-F238E27FC236}">
                <a16:creationId xmlns:a16="http://schemas.microsoft.com/office/drawing/2014/main" id="{9C45C1BA-960D-125F-2C6F-A1E06878F1D7}"/>
              </a:ext>
            </a:extLst>
          </p:cNvPr>
          <p:cNvSpPr>
            <a:spLocks noGrp="1" noChangeAspect="1"/>
          </p:cNvSpPr>
          <p:nvPr>
            <p:ph type="pic" sz="quarter" idx="15" hasCustomPrompt="1"/>
          </p:nvPr>
        </p:nvSpPr>
        <p:spPr>
          <a:xfrm>
            <a:off x="609600" y="3227120"/>
            <a:ext cx="1170432" cy="1170432"/>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15" name="Picture Placeholder 8">
            <a:extLst>
              <a:ext uri="{FF2B5EF4-FFF2-40B4-BE49-F238E27FC236}">
                <a16:creationId xmlns:a16="http://schemas.microsoft.com/office/drawing/2014/main" id="{0F8094E2-804D-3F0D-FE87-4E4FAEC33F72}"/>
              </a:ext>
            </a:extLst>
          </p:cNvPr>
          <p:cNvSpPr>
            <a:spLocks noGrp="1" noChangeAspect="1"/>
          </p:cNvSpPr>
          <p:nvPr>
            <p:ph type="pic" sz="quarter" idx="17" hasCustomPrompt="1"/>
          </p:nvPr>
        </p:nvSpPr>
        <p:spPr>
          <a:xfrm>
            <a:off x="609600" y="4846320"/>
            <a:ext cx="1170432" cy="1170432"/>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17" name="Picture Placeholder 8">
            <a:extLst>
              <a:ext uri="{FF2B5EF4-FFF2-40B4-BE49-F238E27FC236}">
                <a16:creationId xmlns:a16="http://schemas.microsoft.com/office/drawing/2014/main" id="{2912979A-3C2A-AAD9-2B4C-184A98317901}"/>
              </a:ext>
            </a:extLst>
          </p:cNvPr>
          <p:cNvSpPr>
            <a:spLocks noGrp="1" noChangeAspect="1"/>
          </p:cNvSpPr>
          <p:nvPr>
            <p:ph type="pic" sz="quarter" idx="19" hasCustomPrompt="1"/>
          </p:nvPr>
        </p:nvSpPr>
        <p:spPr>
          <a:xfrm>
            <a:off x="4457700" y="1607920"/>
            <a:ext cx="1170432" cy="1170432"/>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19" name="Picture Placeholder 8">
            <a:extLst>
              <a:ext uri="{FF2B5EF4-FFF2-40B4-BE49-F238E27FC236}">
                <a16:creationId xmlns:a16="http://schemas.microsoft.com/office/drawing/2014/main" id="{811D3531-3E96-0C28-F17B-05B39C43768C}"/>
              </a:ext>
            </a:extLst>
          </p:cNvPr>
          <p:cNvSpPr>
            <a:spLocks noGrp="1" noChangeAspect="1"/>
          </p:cNvSpPr>
          <p:nvPr>
            <p:ph type="pic" sz="quarter" idx="21" hasCustomPrompt="1"/>
          </p:nvPr>
        </p:nvSpPr>
        <p:spPr>
          <a:xfrm>
            <a:off x="4457700" y="3227120"/>
            <a:ext cx="1170432" cy="1170432"/>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21" name="Picture Placeholder 8">
            <a:extLst>
              <a:ext uri="{FF2B5EF4-FFF2-40B4-BE49-F238E27FC236}">
                <a16:creationId xmlns:a16="http://schemas.microsoft.com/office/drawing/2014/main" id="{50CB65E5-4F19-9839-AB0D-BEC289F2A14C}"/>
              </a:ext>
            </a:extLst>
          </p:cNvPr>
          <p:cNvSpPr>
            <a:spLocks noGrp="1" noChangeAspect="1"/>
          </p:cNvSpPr>
          <p:nvPr>
            <p:ph type="pic" sz="quarter" idx="23" hasCustomPrompt="1"/>
          </p:nvPr>
        </p:nvSpPr>
        <p:spPr>
          <a:xfrm>
            <a:off x="4457700" y="4846320"/>
            <a:ext cx="1170432" cy="1170432"/>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23" name="Picture Placeholder 8">
            <a:extLst>
              <a:ext uri="{FF2B5EF4-FFF2-40B4-BE49-F238E27FC236}">
                <a16:creationId xmlns:a16="http://schemas.microsoft.com/office/drawing/2014/main" id="{45D58218-D6D5-C2FC-BF9C-B24A0CCB028A}"/>
              </a:ext>
            </a:extLst>
          </p:cNvPr>
          <p:cNvSpPr>
            <a:spLocks noGrp="1" noChangeAspect="1"/>
          </p:cNvSpPr>
          <p:nvPr>
            <p:ph type="pic" sz="quarter" idx="25" hasCustomPrompt="1"/>
          </p:nvPr>
        </p:nvSpPr>
        <p:spPr>
          <a:xfrm>
            <a:off x="8305800" y="1607920"/>
            <a:ext cx="1170432" cy="1170432"/>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25" name="Picture Placeholder 8">
            <a:extLst>
              <a:ext uri="{FF2B5EF4-FFF2-40B4-BE49-F238E27FC236}">
                <a16:creationId xmlns:a16="http://schemas.microsoft.com/office/drawing/2014/main" id="{0106B269-D456-8C25-9ABE-23476151D9EB}"/>
              </a:ext>
            </a:extLst>
          </p:cNvPr>
          <p:cNvSpPr>
            <a:spLocks noGrp="1" noChangeAspect="1"/>
          </p:cNvSpPr>
          <p:nvPr>
            <p:ph type="pic" sz="quarter" idx="27" hasCustomPrompt="1"/>
          </p:nvPr>
        </p:nvSpPr>
        <p:spPr>
          <a:xfrm>
            <a:off x="8305800" y="3227120"/>
            <a:ext cx="1170432" cy="1170432"/>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27" name="Picture Placeholder 8">
            <a:extLst>
              <a:ext uri="{FF2B5EF4-FFF2-40B4-BE49-F238E27FC236}">
                <a16:creationId xmlns:a16="http://schemas.microsoft.com/office/drawing/2014/main" id="{A260AE45-3B28-335B-BD74-2819BC10A7CF}"/>
              </a:ext>
            </a:extLst>
          </p:cNvPr>
          <p:cNvSpPr>
            <a:spLocks noGrp="1" noChangeAspect="1"/>
          </p:cNvSpPr>
          <p:nvPr>
            <p:ph type="pic" sz="quarter" idx="29" hasCustomPrompt="1"/>
          </p:nvPr>
        </p:nvSpPr>
        <p:spPr>
          <a:xfrm>
            <a:off x="8305800" y="4846320"/>
            <a:ext cx="1170432" cy="1170432"/>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3" name="Content Placeholder 2">
            <a:extLst>
              <a:ext uri="{FF2B5EF4-FFF2-40B4-BE49-F238E27FC236}">
                <a16:creationId xmlns:a16="http://schemas.microsoft.com/office/drawing/2014/main" id="{0BFA8399-0448-E39F-9EC1-11FD493244E3}"/>
              </a:ext>
            </a:extLst>
          </p:cNvPr>
          <p:cNvSpPr>
            <a:spLocks noGrp="1"/>
          </p:cNvSpPr>
          <p:nvPr>
            <p:ph idx="30"/>
          </p:nvPr>
        </p:nvSpPr>
        <p:spPr>
          <a:xfrm>
            <a:off x="2085315" y="3227119"/>
            <a:ext cx="1789568" cy="1170432"/>
          </a:xfrm>
        </p:spPr>
        <p:txBody>
          <a:bodyPr>
            <a:noAutofit/>
          </a:bodyPr>
          <a:lstStyle>
            <a:lvl1pPr marL="9525" indent="-9525">
              <a:spcBef>
                <a:spcPts val="0"/>
              </a:spcBef>
              <a:spcAft>
                <a:spcPts val="0"/>
              </a:spcAft>
              <a:tabLst/>
              <a:defRPr sz="1600" b="0" i="0">
                <a:solidFill>
                  <a:schemeClr val="accent1"/>
                </a:solidFill>
                <a:latin typeface="Flecha S Medium" panose="02050703060505060204" pitchFamily="18" charset="77"/>
              </a:defRPr>
            </a:lvl1pPr>
            <a:lvl2pPr>
              <a:spcBef>
                <a:spcPts val="0"/>
              </a:spcBef>
              <a:defRPr sz="1000" b="0">
                <a:solidFill>
                  <a:schemeClr val="accent1"/>
                </a:solidFill>
              </a:defRPr>
            </a:lvl2pPr>
            <a:lvl3pPr marL="7937" indent="0">
              <a:spcBef>
                <a:spcPts val="1000"/>
              </a:spcBef>
              <a:buNone/>
              <a:defRPr sz="11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7" name="Content Placeholder 2">
            <a:extLst>
              <a:ext uri="{FF2B5EF4-FFF2-40B4-BE49-F238E27FC236}">
                <a16:creationId xmlns:a16="http://schemas.microsoft.com/office/drawing/2014/main" id="{27C4CDCA-94F9-00DC-51EF-E7F4F84BC57D}"/>
              </a:ext>
            </a:extLst>
          </p:cNvPr>
          <p:cNvSpPr>
            <a:spLocks noGrp="1"/>
          </p:cNvSpPr>
          <p:nvPr>
            <p:ph idx="31"/>
          </p:nvPr>
        </p:nvSpPr>
        <p:spPr>
          <a:xfrm>
            <a:off x="2085315" y="4846320"/>
            <a:ext cx="1789568" cy="1170432"/>
          </a:xfrm>
        </p:spPr>
        <p:txBody>
          <a:bodyPr>
            <a:noAutofit/>
          </a:bodyPr>
          <a:lstStyle>
            <a:lvl1pPr marL="9525" indent="-9525">
              <a:spcBef>
                <a:spcPts val="0"/>
              </a:spcBef>
              <a:spcAft>
                <a:spcPts val="0"/>
              </a:spcAft>
              <a:tabLst/>
              <a:defRPr sz="1600" b="0" i="0">
                <a:solidFill>
                  <a:schemeClr val="accent1"/>
                </a:solidFill>
                <a:latin typeface="Flecha S Medium" panose="02050703060505060204" pitchFamily="18" charset="77"/>
              </a:defRPr>
            </a:lvl1pPr>
            <a:lvl2pPr>
              <a:spcBef>
                <a:spcPts val="0"/>
              </a:spcBef>
              <a:defRPr sz="1000" b="0">
                <a:solidFill>
                  <a:schemeClr val="accent1"/>
                </a:solidFill>
              </a:defRPr>
            </a:lvl2pPr>
            <a:lvl3pPr marL="7937" indent="0">
              <a:spcBef>
                <a:spcPts val="1000"/>
              </a:spcBef>
              <a:buNone/>
              <a:defRPr sz="11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10" name="Content Placeholder 2">
            <a:extLst>
              <a:ext uri="{FF2B5EF4-FFF2-40B4-BE49-F238E27FC236}">
                <a16:creationId xmlns:a16="http://schemas.microsoft.com/office/drawing/2014/main" id="{B576AAE9-01C7-0C9D-92FA-D90724C371DD}"/>
              </a:ext>
            </a:extLst>
          </p:cNvPr>
          <p:cNvSpPr>
            <a:spLocks noGrp="1"/>
          </p:cNvSpPr>
          <p:nvPr>
            <p:ph idx="32"/>
          </p:nvPr>
        </p:nvSpPr>
        <p:spPr>
          <a:xfrm>
            <a:off x="5933415" y="1607920"/>
            <a:ext cx="1789568" cy="1170432"/>
          </a:xfrm>
        </p:spPr>
        <p:txBody>
          <a:bodyPr>
            <a:noAutofit/>
          </a:bodyPr>
          <a:lstStyle>
            <a:lvl1pPr marL="9525" indent="-9525">
              <a:spcBef>
                <a:spcPts val="0"/>
              </a:spcBef>
              <a:spcAft>
                <a:spcPts val="0"/>
              </a:spcAft>
              <a:tabLst/>
              <a:defRPr sz="1600" b="0" i="0">
                <a:solidFill>
                  <a:schemeClr val="accent1"/>
                </a:solidFill>
                <a:latin typeface="Flecha S Medium" panose="02050703060505060204" pitchFamily="18" charset="77"/>
              </a:defRPr>
            </a:lvl1pPr>
            <a:lvl2pPr>
              <a:spcBef>
                <a:spcPts val="0"/>
              </a:spcBef>
              <a:defRPr sz="1000" b="0">
                <a:solidFill>
                  <a:schemeClr val="accent1"/>
                </a:solidFill>
              </a:defRPr>
            </a:lvl2pPr>
            <a:lvl3pPr marL="7937" indent="0">
              <a:spcBef>
                <a:spcPts val="1000"/>
              </a:spcBef>
              <a:buNone/>
              <a:defRPr sz="11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11" name="Content Placeholder 2">
            <a:extLst>
              <a:ext uri="{FF2B5EF4-FFF2-40B4-BE49-F238E27FC236}">
                <a16:creationId xmlns:a16="http://schemas.microsoft.com/office/drawing/2014/main" id="{BB955807-A98D-DABA-0A32-DFBA17F3DF67}"/>
              </a:ext>
            </a:extLst>
          </p:cNvPr>
          <p:cNvSpPr>
            <a:spLocks noGrp="1"/>
          </p:cNvSpPr>
          <p:nvPr>
            <p:ph idx="33"/>
          </p:nvPr>
        </p:nvSpPr>
        <p:spPr>
          <a:xfrm>
            <a:off x="5933415" y="3227119"/>
            <a:ext cx="1789568" cy="1170432"/>
          </a:xfrm>
        </p:spPr>
        <p:txBody>
          <a:bodyPr>
            <a:noAutofit/>
          </a:bodyPr>
          <a:lstStyle>
            <a:lvl1pPr marL="9525" indent="-9525">
              <a:spcBef>
                <a:spcPts val="0"/>
              </a:spcBef>
              <a:spcAft>
                <a:spcPts val="0"/>
              </a:spcAft>
              <a:tabLst/>
              <a:defRPr sz="1600" b="0" i="0">
                <a:solidFill>
                  <a:schemeClr val="accent1"/>
                </a:solidFill>
                <a:latin typeface="Flecha S Medium" panose="02050703060505060204" pitchFamily="18" charset="77"/>
              </a:defRPr>
            </a:lvl1pPr>
            <a:lvl2pPr>
              <a:spcBef>
                <a:spcPts val="0"/>
              </a:spcBef>
              <a:defRPr sz="1000" b="0">
                <a:solidFill>
                  <a:schemeClr val="accent1"/>
                </a:solidFill>
              </a:defRPr>
            </a:lvl2pPr>
            <a:lvl3pPr marL="7937" indent="0">
              <a:spcBef>
                <a:spcPts val="1000"/>
              </a:spcBef>
              <a:buNone/>
              <a:defRPr sz="11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28" name="Content Placeholder 2">
            <a:extLst>
              <a:ext uri="{FF2B5EF4-FFF2-40B4-BE49-F238E27FC236}">
                <a16:creationId xmlns:a16="http://schemas.microsoft.com/office/drawing/2014/main" id="{82C269D3-7ACC-997D-C150-365315A2422B}"/>
              </a:ext>
            </a:extLst>
          </p:cNvPr>
          <p:cNvSpPr>
            <a:spLocks noGrp="1"/>
          </p:cNvSpPr>
          <p:nvPr>
            <p:ph idx="34"/>
          </p:nvPr>
        </p:nvSpPr>
        <p:spPr>
          <a:xfrm>
            <a:off x="5933415" y="4846320"/>
            <a:ext cx="1789568" cy="1170432"/>
          </a:xfrm>
        </p:spPr>
        <p:txBody>
          <a:bodyPr>
            <a:noAutofit/>
          </a:bodyPr>
          <a:lstStyle>
            <a:lvl1pPr marL="9525" indent="-9525">
              <a:spcBef>
                <a:spcPts val="0"/>
              </a:spcBef>
              <a:spcAft>
                <a:spcPts val="0"/>
              </a:spcAft>
              <a:tabLst/>
              <a:defRPr sz="1600" b="0" i="0">
                <a:solidFill>
                  <a:schemeClr val="accent1"/>
                </a:solidFill>
                <a:latin typeface="Flecha S Medium" panose="02050703060505060204" pitchFamily="18" charset="77"/>
              </a:defRPr>
            </a:lvl1pPr>
            <a:lvl2pPr>
              <a:spcBef>
                <a:spcPts val="0"/>
              </a:spcBef>
              <a:defRPr sz="1000" b="0">
                <a:solidFill>
                  <a:schemeClr val="accent1"/>
                </a:solidFill>
              </a:defRPr>
            </a:lvl2pPr>
            <a:lvl3pPr marL="7937" indent="0">
              <a:spcBef>
                <a:spcPts val="1000"/>
              </a:spcBef>
              <a:buNone/>
              <a:defRPr sz="11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29" name="Content Placeholder 2">
            <a:extLst>
              <a:ext uri="{FF2B5EF4-FFF2-40B4-BE49-F238E27FC236}">
                <a16:creationId xmlns:a16="http://schemas.microsoft.com/office/drawing/2014/main" id="{6FAB9A17-A3DF-E1E8-217B-6F4A8FF54198}"/>
              </a:ext>
            </a:extLst>
          </p:cNvPr>
          <p:cNvSpPr>
            <a:spLocks noGrp="1"/>
          </p:cNvSpPr>
          <p:nvPr>
            <p:ph idx="35"/>
          </p:nvPr>
        </p:nvSpPr>
        <p:spPr>
          <a:xfrm>
            <a:off x="9781515" y="1607920"/>
            <a:ext cx="1789568" cy="1170432"/>
          </a:xfrm>
        </p:spPr>
        <p:txBody>
          <a:bodyPr>
            <a:noAutofit/>
          </a:bodyPr>
          <a:lstStyle>
            <a:lvl1pPr marL="9525" indent="-9525">
              <a:spcBef>
                <a:spcPts val="0"/>
              </a:spcBef>
              <a:spcAft>
                <a:spcPts val="0"/>
              </a:spcAft>
              <a:tabLst/>
              <a:defRPr sz="1600" b="0" i="0">
                <a:solidFill>
                  <a:schemeClr val="accent1"/>
                </a:solidFill>
                <a:latin typeface="Flecha S Medium" panose="02050703060505060204" pitchFamily="18" charset="77"/>
              </a:defRPr>
            </a:lvl1pPr>
            <a:lvl2pPr>
              <a:spcBef>
                <a:spcPts val="0"/>
              </a:spcBef>
              <a:defRPr sz="1000" b="0">
                <a:solidFill>
                  <a:schemeClr val="accent1"/>
                </a:solidFill>
              </a:defRPr>
            </a:lvl2pPr>
            <a:lvl3pPr marL="7937" indent="0">
              <a:spcBef>
                <a:spcPts val="1000"/>
              </a:spcBef>
              <a:buNone/>
              <a:defRPr sz="11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30" name="Content Placeholder 2">
            <a:extLst>
              <a:ext uri="{FF2B5EF4-FFF2-40B4-BE49-F238E27FC236}">
                <a16:creationId xmlns:a16="http://schemas.microsoft.com/office/drawing/2014/main" id="{BB46A8A3-D9DE-81A1-D910-4450032D5812}"/>
              </a:ext>
            </a:extLst>
          </p:cNvPr>
          <p:cNvSpPr>
            <a:spLocks noGrp="1"/>
          </p:cNvSpPr>
          <p:nvPr>
            <p:ph idx="36"/>
          </p:nvPr>
        </p:nvSpPr>
        <p:spPr>
          <a:xfrm>
            <a:off x="9781515" y="3227119"/>
            <a:ext cx="1789568" cy="1170432"/>
          </a:xfrm>
        </p:spPr>
        <p:txBody>
          <a:bodyPr>
            <a:noAutofit/>
          </a:bodyPr>
          <a:lstStyle>
            <a:lvl1pPr marL="9525" indent="-9525">
              <a:spcBef>
                <a:spcPts val="0"/>
              </a:spcBef>
              <a:spcAft>
                <a:spcPts val="0"/>
              </a:spcAft>
              <a:tabLst/>
              <a:defRPr sz="1600" b="0" i="0">
                <a:solidFill>
                  <a:schemeClr val="accent1"/>
                </a:solidFill>
                <a:latin typeface="Flecha S Medium" panose="02050703060505060204" pitchFamily="18" charset="77"/>
              </a:defRPr>
            </a:lvl1pPr>
            <a:lvl2pPr>
              <a:spcBef>
                <a:spcPts val="0"/>
              </a:spcBef>
              <a:defRPr sz="1000" b="0">
                <a:solidFill>
                  <a:schemeClr val="accent1"/>
                </a:solidFill>
              </a:defRPr>
            </a:lvl2pPr>
            <a:lvl3pPr marL="7937" indent="0">
              <a:spcBef>
                <a:spcPts val="1000"/>
              </a:spcBef>
              <a:buNone/>
              <a:defRPr sz="11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31" name="Content Placeholder 2">
            <a:extLst>
              <a:ext uri="{FF2B5EF4-FFF2-40B4-BE49-F238E27FC236}">
                <a16:creationId xmlns:a16="http://schemas.microsoft.com/office/drawing/2014/main" id="{71A69FD0-1F85-3AFC-222B-2A689BA17EE7}"/>
              </a:ext>
            </a:extLst>
          </p:cNvPr>
          <p:cNvSpPr>
            <a:spLocks noGrp="1"/>
          </p:cNvSpPr>
          <p:nvPr>
            <p:ph idx="37"/>
          </p:nvPr>
        </p:nvSpPr>
        <p:spPr>
          <a:xfrm>
            <a:off x="9781515" y="4846320"/>
            <a:ext cx="1789568" cy="1170432"/>
          </a:xfrm>
        </p:spPr>
        <p:txBody>
          <a:bodyPr>
            <a:noAutofit/>
          </a:bodyPr>
          <a:lstStyle>
            <a:lvl1pPr marL="9525" indent="-9525">
              <a:spcBef>
                <a:spcPts val="0"/>
              </a:spcBef>
              <a:spcAft>
                <a:spcPts val="0"/>
              </a:spcAft>
              <a:tabLst/>
              <a:defRPr sz="1600" b="0" i="0">
                <a:solidFill>
                  <a:schemeClr val="accent1"/>
                </a:solidFill>
                <a:latin typeface="Flecha S Medium" panose="02050703060505060204" pitchFamily="18" charset="77"/>
              </a:defRPr>
            </a:lvl1pPr>
            <a:lvl2pPr>
              <a:spcBef>
                <a:spcPts val="0"/>
              </a:spcBef>
              <a:defRPr sz="1000" b="0">
                <a:solidFill>
                  <a:schemeClr val="accent1"/>
                </a:solidFill>
              </a:defRPr>
            </a:lvl2pPr>
            <a:lvl3pPr marL="7937" indent="0">
              <a:spcBef>
                <a:spcPts val="1000"/>
              </a:spcBef>
              <a:buNone/>
              <a:defRPr sz="1100" b="0">
                <a:solidFill>
                  <a:schemeClr val="accent1"/>
                </a:solidFill>
              </a:defRPr>
            </a:lvl3pPr>
            <a:lvl4pPr>
              <a:defRPr sz="1800" b="0">
                <a:solidFill>
                  <a:schemeClr val="accent1"/>
                </a:solidFill>
              </a:defRPr>
            </a:lvl4pPr>
            <a:lvl5pPr>
              <a:defRPr sz="1800" b="0">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12" name="Text Placeholder 2">
            <a:extLst>
              <a:ext uri="{FF2B5EF4-FFF2-40B4-BE49-F238E27FC236}">
                <a16:creationId xmlns:a16="http://schemas.microsoft.com/office/drawing/2014/main" id="{88D29BAD-2050-638E-B0CB-6FAC30A2E75C}"/>
              </a:ext>
            </a:extLst>
          </p:cNvPr>
          <p:cNvSpPr>
            <a:spLocks noGrp="1"/>
          </p:cNvSpPr>
          <p:nvPr>
            <p:ph type="body" idx="18"/>
          </p:nvPr>
        </p:nvSpPr>
        <p:spPr>
          <a:xfrm>
            <a:off x="605121" y="55875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9667396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Text 01 Dar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1" y="860613"/>
            <a:ext cx="6405280" cy="636494"/>
          </a:xfrm>
        </p:spPr>
        <p:txBody>
          <a:bodyPr/>
          <a:lstStyle>
            <a:lvl1pPr>
              <a:defRPr>
                <a:solidFill>
                  <a:schemeClr val="accent2"/>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lvl1pPr>
              <a:defRPr>
                <a:solidFill>
                  <a:schemeClr val="accent2"/>
                </a:solidFill>
              </a:defRPr>
            </a:lvl1pPr>
          </a:lstStyle>
          <a:p>
            <a:fld id="{DFC37C41-61FD-5349-A192-9970B0AFE414}" type="slidenum">
              <a:rPr lang="en-US" smtClean="0"/>
              <a:pPr/>
              <a:t>‹#›</a:t>
            </a:fld>
            <a:endParaRPr lang="en-US"/>
          </a:p>
        </p:txBody>
      </p:sp>
      <p:sp>
        <p:nvSpPr>
          <p:cNvPr id="4" name="Content Placeholder 2">
            <a:extLst>
              <a:ext uri="{FF2B5EF4-FFF2-40B4-BE49-F238E27FC236}">
                <a16:creationId xmlns:a16="http://schemas.microsoft.com/office/drawing/2014/main" id="{352A254D-1767-5ABC-4643-2F665C76EE2B}"/>
              </a:ext>
            </a:extLst>
          </p:cNvPr>
          <p:cNvSpPr>
            <a:spLocks noGrp="1"/>
          </p:cNvSpPr>
          <p:nvPr>
            <p:ph idx="1"/>
          </p:nvPr>
        </p:nvSpPr>
        <p:spPr>
          <a:xfrm>
            <a:off x="609600" y="4032504"/>
            <a:ext cx="2743200" cy="1707393"/>
          </a:xfrm>
        </p:spPr>
        <p:txBody>
          <a:bodyPr vert="horz" lIns="0" tIns="0" rIns="0" bIns="0" rtlCol="0">
            <a:noAutofit/>
          </a:bodyPr>
          <a:lstStyle>
            <a:lvl1pPr>
              <a:defRPr lang="en-US" sz="1800" b="0" i="0" dirty="0">
                <a:solidFill>
                  <a:schemeClr val="accent2"/>
                </a:solidFill>
                <a:latin typeface="Flecha S Medium" panose="02050703060505060204" pitchFamily="18" charset="77"/>
              </a:defRPr>
            </a:lvl1pPr>
            <a:lvl2pPr>
              <a:spcBef>
                <a:spcPts val="0"/>
              </a:spcBef>
              <a:spcAft>
                <a:spcPts val="1400"/>
              </a:spcAft>
              <a:defRPr lang="en-US" sz="1800" dirty="0">
                <a:solidFill>
                  <a:schemeClr val="accent2"/>
                </a:solidFill>
              </a:defRPr>
            </a:lvl2pPr>
            <a:lvl3pPr marL="7937" indent="0">
              <a:buNone/>
              <a:defRPr sz="1800">
                <a:solidFill>
                  <a:schemeClr val="accent2"/>
                </a:solidFill>
              </a:defRPr>
            </a:lvl3pPr>
          </a:lstStyle>
          <a:p>
            <a:pPr marL="115888" lvl="0" indent="-115888">
              <a:spcAft>
                <a:spcPts val="0"/>
              </a:spcAft>
              <a:tabLst/>
            </a:pPr>
            <a:r>
              <a:rPr lang="en-US"/>
              <a:t>Click to edit Master text styles</a:t>
            </a:r>
          </a:p>
          <a:p>
            <a:pPr marL="115888" lvl="1" indent="-115888">
              <a:spcAft>
                <a:spcPts val="0"/>
              </a:spcAft>
              <a:tabLst/>
            </a:pPr>
            <a:r>
              <a:rPr lang="en-US"/>
              <a:t>Second level</a:t>
            </a:r>
          </a:p>
          <a:p>
            <a:pPr marL="115888" lvl="2" indent="-115888">
              <a:spcAft>
                <a:spcPts val="0"/>
              </a:spcAft>
              <a:tabLst/>
            </a:pPr>
            <a:r>
              <a:rPr lang="en-US"/>
              <a:t>Third level</a:t>
            </a:r>
          </a:p>
        </p:txBody>
      </p:sp>
      <p:sp>
        <p:nvSpPr>
          <p:cNvPr id="9" name="Picture Placeholder 8">
            <a:extLst>
              <a:ext uri="{FF2B5EF4-FFF2-40B4-BE49-F238E27FC236}">
                <a16:creationId xmlns:a16="http://schemas.microsoft.com/office/drawing/2014/main" id="{E7199BCA-2F76-CCC9-F782-282B914EE0D1}"/>
              </a:ext>
            </a:extLst>
          </p:cNvPr>
          <p:cNvSpPr>
            <a:spLocks noGrp="1"/>
          </p:cNvSpPr>
          <p:nvPr>
            <p:ph type="pic" sz="quarter" idx="13" hasCustomPrompt="1"/>
          </p:nvPr>
        </p:nvSpPr>
        <p:spPr>
          <a:xfrm>
            <a:off x="609600" y="1828800"/>
            <a:ext cx="1828800" cy="1828800"/>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10" name="Picture Placeholder 8">
            <a:extLst>
              <a:ext uri="{FF2B5EF4-FFF2-40B4-BE49-F238E27FC236}">
                <a16:creationId xmlns:a16="http://schemas.microsoft.com/office/drawing/2014/main" id="{66183C46-1769-9A50-E51B-3A8FD115FD57}"/>
              </a:ext>
            </a:extLst>
          </p:cNvPr>
          <p:cNvSpPr>
            <a:spLocks noGrp="1"/>
          </p:cNvSpPr>
          <p:nvPr>
            <p:ph type="pic" sz="quarter" idx="14" hasCustomPrompt="1"/>
          </p:nvPr>
        </p:nvSpPr>
        <p:spPr>
          <a:xfrm>
            <a:off x="4277868" y="1828800"/>
            <a:ext cx="1828800" cy="1828800"/>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11" name="Picture Placeholder 8">
            <a:extLst>
              <a:ext uri="{FF2B5EF4-FFF2-40B4-BE49-F238E27FC236}">
                <a16:creationId xmlns:a16="http://schemas.microsoft.com/office/drawing/2014/main" id="{813E447B-791E-6268-100D-AF8B7E6854E0}"/>
              </a:ext>
            </a:extLst>
          </p:cNvPr>
          <p:cNvSpPr>
            <a:spLocks noGrp="1"/>
          </p:cNvSpPr>
          <p:nvPr>
            <p:ph type="pic" sz="quarter" idx="15" hasCustomPrompt="1"/>
          </p:nvPr>
        </p:nvSpPr>
        <p:spPr>
          <a:xfrm>
            <a:off x="7946136" y="1828800"/>
            <a:ext cx="1828800" cy="1828800"/>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3" name="Content Placeholder 2">
            <a:extLst>
              <a:ext uri="{FF2B5EF4-FFF2-40B4-BE49-F238E27FC236}">
                <a16:creationId xmlns:a16="http://schemas.microsoft.com/office/drawing/2014/main" id="{E8A88A16-66AC-9CAC-3917-DA287ECE0B75}"/>
              </a:ext>
            </a:extLst>
          </p:cNvPr>
          <p:cNvSpPr>
            <a:spLocks noGrp="1"/>
          </p:cNvSpPr>
          <p:nvPr>
            <p:ph idx="18"/>
          </p:nvPr>
        </p:nvSpPr>
        <p:spPr>
          <a:xfrm>
            <a:off x="4277868" y="4032504"/>
            <a:ext cx="2743200" cy="1707393"/>
          </a:xfrm>
        </p:spPr>
        <p:txBody>
          <a:bodyPr vert="horz" lIns="0" tIns="0" rIns="0" bIns="0" rtlCol="0">
            <a:noAutofit/>
          </a:bodyPr>
          <a:lstStyle>
            <a:lvl1pPr>
              <a:defRPr lang="en-US" sz="1800" b="0" i="0" dirty="0">
                <a:solidFill>
                  <a:schemeClr val="accent2"/>
                </a:solidFill>
                <a:latin typeface="Flecha S Medium" panose="02050703060505060204" pitchFamily="18" charset="77"/>
              </a:defRPr>
            </a:lvl1pPr>
            <a:lvl2pPr>
              <a:spcBef>
                <a:spcPts val="0"/>
              </a:spcBef>
              <a:spcAft>
                <a:spcPts val="1400"/>
              </a:spcAft>
              <a:defRPr lang="en-US" sz="1800" dirty="0">
                <a:solidFill>
                  <a:schemeClr val="accent2"/>
                </a:solidFill>
              </a:defRPr>
            </a:lvl2pPr>
            <a:lvl3pPr marL="7937" indent="0">
              <a:buNone/>
              <a:defRPr sz="1800">
                <a:solidFill>
                  <a:schemeClr val="accent2"/>
                </a:solidFill>
              </a:defRPr>
            </a:lvl3pPr>
          </a:lstStyle>
          <a:p>
            <a:pPr marL="115888" lvl="0" indent="-115888">
              <a:spcAft>
                <a:spcPts val="0"/>
              </a:spcAft>
              <a:tabLst/>
            </a:pPr>
            <a:r>
              <a:rPr lang="en-US"/>
              <a:t>Click to edit Master text styles</a:t>
            </a:r>
          </a:p>
          <a:p>
            <a:pPr marL="115888" lvl="1" indent="-115888">
              <a:spcAft>
                <a:spcPts val="0"/>
              </a:spcAft>
              <a:tabLst/>
            </a:pPr>
            <a:r>
              <a:rPr lang="en-US"/>
              <a:t>Second level</a:t>
            </a:r>
          </a:p>
          <a:p>
            <a:pPr marL="115888" lvl="2" indent="-115888">
              <a:spcAft>
                <a:spcPts val="0"/>
              </a:spcAft>
              <a:tabLst/>
            </a:pPr>
            <a:r>
              <a:rPr lang="en-US"/>
              <a:t>Third level</a:t>
            </a:r>
          </a:p>
        </p:txBody>
      </p:sp>
      <p:sp>
        <p:nvSpPr>
          <p:cNvPr id="7" name="Content Placeholder 2">
            <a:extLst>
              <a:ext uri="{FF2B5EF4-FFF2-40B4-BE49-F238E27FC236}">
                <a16:creationId xmlns:a16="http://schemas.microsoft.com/office/drawing/2014/main" id="{288227DF-7FC1-0AFC-418A-D46220D35C89}"/>
              </a:ext>
            </a:extLst>
          </p:cNvPr>
          <p:cNvSpPr>
            <a:spLocks noGrp="1"/>
          </p:cNvSpPr>
          <p:nvPr>
            <p:ph idx="19"/>
          </p:nvPr>
        </p:nvSpPr>
        <p:spPr>
          <a:xfrm>
            <a:off x="7946136" y="4032504"/>
            <a:ext cx="2743200" cy="1707393"/>
          </a:xfrm>
        </p:spPr>
        <p:txBody>
          <a:bodyPr vert="horz" lIns="0" tIns="0" rIns="0" bIns="0" rtlCol="0">
            <a:noAutofit/>
          </a:bodyPr>
          <a:lstStyle>
            <a:lvl1pPr>
              <a:defRPr lang="en-US" sz="1800" b="0" i="0" dirty="0">
                <a:solidFill>
                  <a:schemeClr val="accent2"/>
                </a:solidFill>
                <a:latin typeface="Flecha S Medium" panose="02050703060505060204" pitchFamily="18" charset="77"/>
              </a:defRPr>
            </a:lvl1pPr>
            <a:lvl2pPr>
              <a:spcBef>
                <a:spcPts val="0"/>
              </a:spcBef>
              <a:spcAft>
                <a:spcPts val="1400"/>
              </a:spcAft>
              <a:defRPr lang="en-US" sz="1800" dirty="0">
                <a:solidFill>
                  <a:schemeClr val="accent2"/>
                </a:solidFill>
              </a:defRPr>
            </a:lvl2pPr>
            <a:lvl3pPr marL="7937" indent="0">
              <a:buNone/>
              <a:defRPr sz="1800">
                <a:solidFill>
                  <a:schemeClr val="accent2"/>
                </a:solidFill>
              </a:defRPr>
            </a:lvl3pPr>
          </a:lstStyle>
          <a:p>
            <a:pPr marL="115888" lvl="0" indent="-115888">
              <a:spcAft>
                <a:spcPts val="0"/>
              </a:spcAft>
              <a:tabLst/>
            </a:pPr>
            <a:r>
              <a:rPr lang="en-US"/>
              <a:t>Click to edit Master text styles</a:t>
            </a:r>
          </a:p>
          <a:p>
            <a:pPr marL="115888" lvl="1" indent="-115888">
              <a:spcAft>
                <a:spcPts val="0"/>
              </a:spcAft>
              <a:tabLst/>
            </a:pPr>
            <a:r>
              <a:rPr lang="en-US"/>
              <a:t>Second level</a:t>
            </a:r>
          </a:p>
          <a:p>
            <a:pPr marL="115888" lvl="2" indent="-115888">
              <a:spcAft>
                <a:spcPts val="0"/>
              </a:spcAft>
              <a:tabLst/>
            </a:pPr>
            <a:r>
              <a:rPr lang="en-US"/>
              <a:t>Third level</a:t>
            </a:r>
          </a:p>
        </p:txBody>
      </p:sp>
      <p:sp>
        <p:nvSpPr>
          <p:cNvPr id="12" name="Text Placeholder 2">
            <a:extLst>
              <a:ext uri="{FF2B5EF4-FFF2-40B4-BE49-F238E27FC236}">
                <a16:creationId xmlns:a16="http://schemas.microsoft.com/office/drawing/2014/main" id="{26EEB533-E99D-D8DB-B98C-3784DC7621F5}"/>
              </a:ext>
            </a:extLst>
          </p:cNvPr>
          <p:cNvSpPr>
            <a:spLocks noGrp="1"/>
          </p:cNvSpPr>
          <p:nvPr>
            <p:ph type="body" idx="20"/>
          </p:nvPr>
        </p:nvSpPr>
        <p:spPr>
          <a:xfrm>
            <a:off x="605121" y="55875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419941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02 Light">
    <p:bg>
      <p:bgPr>
        <a:solidFill>
          <a:schemeClr val="bg2">
            <a:alpha val="50000"/>
          </a:schemeClr>
        </a:solidFill>
        <a:effectLst/>
      </p:bgPr>
    </p:bg>
    <p:spTree>
      <p:nvGrpSpPr>
        <p:cNvPr id="1" name=""/>
        <p:cNvGrpSpPr/>
        <p:nvPr/>
      </p:nvGrpSpPr>
      <p:grpSpPr>
        <a:xfrm>
          <a:off x="0" y="0"/>
          <a:ext cx="0" cy="0"/>
          <a:chOff x="0" y="0"/>
          <a:chExt cx="0" cy="0"/>
        </a:xfrm>
      </p:grpSpPr>
      <p:pic>
        <p:nvPicPr>
          <p:cNvPr id="3" name="Picture 2" descr="A pattern of blue circles&#10;&#10;Description automatically generated">
            <a:extLst>
              <a:ext uri="{FF2B5EF4-FFF2-40B4-BE49-F238E27FC236}">
                <a16:creationId xmlns:a16="http://schemas.microsoft.com/office/drawing/2014/main" id="{A0EA0990-A2F4-1BF9-7E2E-0F928BF438FD}"/>
              </a:ext>
            </a:extLst>
          </p:cNvPr>
          <p:cNvPicPr>
            <a:picLocks noChangeAspect="1"/>
          </p:cNvPicPr>
          <p:nvPr userDrawn="1"/>
        </p:nvPicPr>
        <p:blipFill>
          <a:blip r:embed="rId2"/>
          <a:stretch>
            <a:fillRect/>
          </a:stretch>
        </p:blipFill>
        <p:spPr>
          <a:xfrm>
            <a:off x="5994400" y="0"/>
            <a:ext cx="6197600" cy="6858000"/>
          </a:xfrm>
          <a:prstGeom prst="rect">
            <a:avLst/>
          </a:prstGeom>
        </p:spPr>
      </p:pic>
      <p:sp>
        <p:nvSpPr>
          <p:cNvPr id="2" name="Title 1">
            <a:extLst>
              <a:ext uri="{FF2B5EF4-FFF2-40B4-BE49-F238E27FC236}">
                <a16:creationId xmlns:a16="http://schemas.microsoft.com/office/drawing/2014/main" id="{590FFF02-3F57-1F78-BB68-591118CE848D}"/>
              </a:ext>
            </a:extLst>
          </p:cNvPr>
          <p:cNvSpPr>
            <a:spLocks noGrp="1"/>
          </p:cNvSpPr>
          <p:nvPr>
            <p:ph type="ctrTitle" hasCustomPrompt="1"/>
          </p:nvPr>
        </p:nvSpPr>
        <p:spPr>
          <a:xfrm>
            <a:off x="603504" y="2852564"/>
            <a:ext cx="4572000" cy="1661993"/>
          </a:xfrm>
        </p:spPr>
        <p:txBody>
          <a:bodyPr anchor="t">
            <a:noAutofit/>
          </a:bodyPr>
          <a:lstStyle>
            <a:lvl1pPr algn="l">
              <a:defRPr sz="5400">
                <a:solidFill>
                  <a:schemeClr val="accent1"/>
                </a:solidFill>
              </a:defRPr>
            </a:lvl1pPr>
          </a:lstStyle>
          <a:p>
            <a:r>
              <a:rPr lang="en-US"/>
              <a:t>Section title goes here</a:t>
            </a:r>
          </a:p>
        </p:txBody>
      </p:sp>
      <p:sp>
        <p:nvSpPr>
          <p:cNvPr id="8" name="Footer Placeholder 4">
            <a:extLst>
              <a:ext uri="{FF2B5EF4-FFF2-40B4-BE49-F238E27FC236}">
                <a16:creationId xmlns:a16="http://schemas.microsoft.com/office/drawing/2014/main" id="{77BCD8A8-64A4-5C20-F77D-D01819C582D5}"/>
              </a:ext>
            </a:extLst>
          </p:cNvPr>
          <p:cNvSpPr>
            <a:spLocks noGrp="1"/>
          </p:cNvSpPr>
          <p:nvPr>
            <p:ph type="ftr" sz="quarter" idx="11"/>
          </p:nvPr>
        </p:nvSpPr>
        <p:spPr>
          <a:xfrm>
            <a:off x="605121" y="6251021"/>
            <a:ext cx="4114800" cy="123111"/>
          </a:xfrm>
        </p:spPr>
        <p:txBody>
          <a:bodyPr/>
          <a:lstStyle>
            <a:lvl1pPr>
              <a:defRPr>
                <a:solidFill>
                  <a:schemeClr val="accent1"/>
                </a:solidFill>
              </a:defRPr>
            </a:lvl1pPr>
          </a:lstStyle>
          <a:p>
            <a:r>
              <a:rPr lang="en-US"/>
              <a:t>© 2023 CFA Institute. All Rights Reserved</a:t>
            </a:r>
          </a:p>
        </p:txBody>
      </p:sp>
      <p:sp>
        <p:nvSpPr>
          <p:cNvPr id="5" name="Text Placeholder 2">
            <a:extLst>
              <a:ext uri="{FF2B5EF4-FFF2-40B4-BE49-F238E27FC236}">
                <a16:creationId xmlns:a16="http://schemas.microsoft.com/office/drawing/2014/main" id="{9E3DA334-BD67-3270-BB6B-1974F72537E2}"/>
              </a:ext>
            </a:extLst>
          </p:cNvPr>
          <p:cNvSpPr>
            <a:spLocks noGrp="1"/>
          </p:cNvSpPr>
          <p:nvPr>
            <p:ph type="body" idx="14"/>
          </p:nvPr>
        </p:nvSpPr>
        <p:spPr>
          <a:xfrm>
            <a:off x="605121" y="2376424"/>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6533343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7_Text 01 Dar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1" y="860613"/>
            <a:ext cx="6405280" cy="636494"/>
          </a:xfrm>
        </p:spPr>
        <p:txBody>
          <a:bodyPr/>
          <a:lstStyle>
            <a:lvl1pPr>
              <a:defRPr>
                <a:solidFill>
                  <a:schemeClr val="accent2"/>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lvl1pPr>
              <a:defRPr>
                <a:solidFill>
                  <a:schemeClr val="accent2"/>
                </a:solidFill>
              </a:defRPr>
            </a:lvl1pPr>
          </a:lstStyle>
          <a:p>
            <a:fld id="{DFC37C41-61FD-5349-A192-9970B0AFE414}" type="slidenum">
              <a:rPr lang="en-US" smtClean="0"/>
              <a:pPr/>
              <a:t>‹#›</a:t>
            </a:fld>
            <a:endParaRPr lang="en-US"/>
          </a:p>
        </p:txBody>
      </p:sp>
      <p:sp>
        <p:nvSpPr>
          <p:cNvPr id="4" name="Content Placeholder 2">
            <a:extLst>
              <a:ext uri="{FF2B5EF4-FFF2-40B4-BE49-F238E27FC236}">
                <a16:creationId xmlns:a16="http://schemas.microsoft.com/office/drawing/2014/main" id="{352A254D-1767-5ABC-4643-2F665C76EE2B}"/>
              </a:ext>
            </a:extLst>
          </p:cNvPr>
          <p:cNvSpPr>
            <a:spLocks noGrp="1"/>
          </p:cNvSpPr>
          <p:nvPr>
            <p:ph idx="1"/>
          </p:nvPr>
        </p:nvSpPr>
        <p:spPr>
          <a:xfrm>
            <a:off x="609600" y="4361688"/>
            <a:ext cx="2743200" cy="1486851"/>
          </a:xfrm>
        </p:spPr>
        <p:txBody>
          <a:bodyPr vert="horz" lIns="0" tIns="0" rIns="0" bIns="0" rtlCol="0">
            <a:noAutofit/>
          </a:bodyPr>
          <a:lstStyle>
            <a:lvl1pPr>
              <a:defRPr lang="en-US" sz="1800" b="0" i="0" dirty="0">
                <a:solidFill>
                  <a:schemeClr val="accent2"/>
                </a:solidFill>
                <a:latin typeface="Flecha S Medium" panose="02050703060505060204" pitchFamily="18" charset="77"/>
              </a:defRPr>
            </a:lvl1pPr>
            <a:lvl2pPr>
              <a:spcBef>
                <a:spcPts val="0"/>
              </a:spcBef>
              <a:spcAft>
                <a:spcPts val="1400"/>
              </a:spcAft>
              <a:defRPr lang="en-US" sz="1800" dirty="0">
                <a:solidFill>
                  <a:schemeClr val="accent2"/>
                </a:solidFill>
              </a:defRPr>
            </a:lvl2pPr>
            <a:lvl3pPr marL="7937" indent="0">
              <a:buNone/>
              <a:defRPr sz="1400">
                <a:solidFill>
                  <a:schemeClr val="accent2"/>
                </a:solidFill>
              </a:defRPr>
            </a:lvl3pPr>
          </a:lstStyle>
          <a:p>
            <a:pPr marL="115888" lvl="0" indent="-115888">
              <a:spcAft>
                <a:spcPts val="0"/>
              </a:spcAft>
              <a:tabLst/>
            </a:pPr>
            <a:r>
              <a:rPr lang="en-US"/>
              <a:t>Click to edit Master text styles</a:t>
            </a:r>
          </a:p>
          <a:p>
            <a:pPr marL="115888" lvl="1" indent="-115888">
              <a:spcAft>
                <a:spcPts val="0"/>
              </a:spcAft>
              <a:tabLst/>
            </a:pPr>
            <a:r>
              <a:rPr lang="en-US"/>
              <a:t>Second level</a:t>
            </a:r>
          </a:p>
          <a:p>
            <a:pPr marL="115888" lvl="2" indent="-115888">
              <a:spcAft>
                <a:spcPts val="0"/>
              </a:spcAft>
              <a:tabLst/>
            </a:pPr>
            <a:r>
              <a:rPr lang="en-US"/>
              <a:t>Third level</a:t>
            </a:r>
          </a:p>
        </p:txBody>
      </p:sp>
      <p:sp>
        <p:nvSpPr>
          <p:cNvPr id="9" name="Picture Placeholder 8">
            <a:extLst>
              <a:ext uri="{FF2B5EF4-FFF2-40B4-BE49-F238E27FC236}">
                <a16:creationId xmlns:a16="http://schemas.microsoft.com/office/drawing/2014/main" id="{E7199BCA-2F76-CCC9-F782-282B914EE0D1}"/>
              </a:ext>
            </a:extLst>
          </p:cNvPr>
          <p:cNvSpPr>
            <a:spLocks noGrp="1"/>
          </p:cNvSpPr>
          <p:nvPr>
            <p:ph type="pic" sz="quarter" idx="13" hasCustomPrompt="1"/>
          </p:nvPr>
        </p:nvSpPr>
        <p:spPr>
          <a:xfrm>
            <a:off x="609600" y="1664208"/>
            <a:ext cx="2286000" cy="2286000"/>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3" name="Content Placeholder 2">
            <a:extLst>
              <a:ext uri="{FF2B5EF4-FFF2-40B4-BE49-F238E27FC236}">
                <a16:creationId xmlns:a16="http://schemas.microsoft.com/office/drawing/2014/main" id="{E8A88A16-66AC-9CAC-3917-DA287ECE0B75}"/>
              </a:ext>
            </a:extLst>
          </p:cNvPr>
          <p:cNvSpPr>
            <a:spLocks noGrp="1"/>
          </p:cNvSpPr>
          <p:nvPr>
            <p:ph idx="18"/>
          </p:nvPr>
        </p:nvSpPr>
        <p:spPr>
          <a:xfrm>
            <a:off x="4279392" y="1664208"/>
            <a:ext cx="3474720" cy="4019739"/>
          </a:xfrm>
        </p:spPr>
        <p:txBody>
          <a:bodyPr vert="horz" lIns="0" tIns="0" rIns="0" bIns="0" rtlCol="0">
            <a:noAutofit/>
          </a:bodyPr>
          <a:lstStyle>
            <a:lvl1pPr>
              <a:spcBef>
                <a:spcPts val="1500"/>
              </a:spcBef>
              <a:defRPr lang="en-US" sz="1800" b="0" dirty="0">
                <a:solidFill>
                  <a:schemeClr val="accent2"/>
                </a:solidFill>
                <a:latin typeface="+mn-lt"/>
              </a:defRPr>
            </a:lvl1pPr>
            <a:lvl2pPr marL="233363" indent="-225425">
              <a:spcAft>
                <a:spcPts val="500"/>
              </a:spcAft>
              <a:buFont typeface="Arial" panose="020B0604020202020204" pitchFamily="34" charset="0"/>
              <a:buChar char="•"/>
              <a:tabLst/>
              <a:defRPr lang="en-US" sz="1800" dirty="0">
                <a:solidFill>
                  <a:schemeClr val="accent2"/>
                </a:solidFill>
                <a:latin typeface="+mn-lt"/>
              </a:defRPr>
            </a:lvl2pPr>
            <a:lvl3pPr marL="233363" indent="0">
              <a:spcBef>
                <a:spcPts val="0"/>
              </a:spcBef>
              <a:buNone/>
              <a:tabLst/>
              <a:defRPr sz="1800">
                <a:solidFill>
                  <a:schemeClr val="accent2"/>
                </a:solidFill>
                <a:latin typeface="+mn-lt"/>
              </a:defRPr>
            </a:lvl3pPr>
          </a:lstStyle>
          <a:p>
            <a:pPr marL="115888" lvl="0" indent="-115888">
              <a:spcAft>
                <a:spcPts val="0"/>
              </a:spcAft>
              <a:tabLst/>
            </a:pPr>
            <a:r>
              <a:rPr lang="en-US"/>
              <a:t>Click to edit Master text styles</a:t>
            </a:r>
          </a:p>
          <a:p>
            <a:pPr marL="115888" lvl="1" indent="-115888">
              <a:spcAft>
                <a:spcPts val="0"/>
              </a:spcAft>
              <a:tabLst/>
            </a:pPr>
            <a:r>
              <a:rPr lang="en-US"/>
              <a:t>Second level</a:t>
            </a:r>
          </a:p>
          <a:p>
            <a:pPr marL="115888" lvl="2" indent="-115888">
              <a:spcAft>
                <a:spcPts val="0"/>
              </a:spcAft>
              <a:tabLst/>
            </a:pPr>
            <a:r>
              <a:rPr lang="en-US"/>
              <a:t>Third level</a:t>
            </a:r>
          </a:p>
        </p:txBody>
      </p:sp>
      <p:sp>
        <p:nvSpPr>
          <p:cNvPr id="7" name="Content Placeholder 2">
            <a:extLst>
              <a:ext uri="{FF2B5EF4-FFF2-40B4-BE49-F238E27FC236}">
                <a16:creationId xmlns:a16="http://schemas.microsoft.com/office/drawing/2014/main" id="{288227DF-7FC1-0AFC-418A-D46220D35C89}"/>
              </a:ext>
            </a:extLst>
          </p:cNvPr>
          <p:cNvSpPr>
            <a:spLocks noGrp="1"/>
          </p:cNvSpPr>
          <p:nvPr>
            <p:ph idx="19"/>
          </p:nvPr>
        </p:nvSpPr>
        <p:spPr>
          <a:xfrm>
            <a:off x="7936992" y="1664208"/>
            <a:ext cx="3474720" cy="4019739"/>
          </a:xfrm>
        </p:spPr>
        <p:txBody>
          <a:bodyPr vert="horz" lIns="0" tIns="0" rIns="0" bIns="0" rtlCol="0">
            <a:noAutofit/>
          </a:bodyPr>
          <a:lstStyle>
            <a:lvl1pPr>
              <a:spcBef>
                <a:spcPts val="1500"/>
              </a:spcBef>
              <a:defRPr lang="en-US" sz="1800" b="0" dirty="0">
                <a:solidFill>
                  <a:schemeClr val="accent2"/>
                </a:solidFill>
                <a:latin typeface="+mn-lt"/>
              </a:defRPr>
            </a:lvl1pPr>
            <a:lvl2pPr marL="233363" indent="-225425">
              <a:spcAft>
                <a:spcPts val="500"/>
              </a:spcAft>
              <a:buFont typeface="Arial" panose="020B0604020202020204" pitchFamily="34" charset="0"/>
              <a:buChar char="•"/>
              <a:tabLst/>
              <a:defRPr lang="en-US" sz="1800" dirty="0">
                <a:solidFill>
                  <a:schemeClr val="accent2"/>
                </a:solidFill>
                <a:latin typeface="+mn-lt"/>
              </a:defRPr>
            </a:lvl2pPr>
            <a:lvl3pPr marL="233363" indent="0">
              <a:spcBef>
                <a:spcPts val="0"/>
              </a:spcBef>
              <a:buNone/>
              <a:tabLst/>
              <a:defRPr sz="1800">
                <a:solidFill>
                  <a:schemeClr val="accent2"/>
                </a:solidFill>
                <a:latin typeface="+mn-lt"/>
              </a:defRPr>
            </a:lvl3pPr>
          </a:lstStyle>
          <a:p>
            <a:pPr marL="115888" lvl="0" indent="-115888">
              <a:spcAft>
                <a:spcPts val="0"/>
              </a:spcAft>
              <a:tabLst/>
            </a:pPr>
            <a:r>
              <a:rPr lang="en-US"/>
              <a:t>Click to edit Master text styles</a:t>
            </a:r>
          </a:p>
          <a:p>
            <a:pPr marL="115888" lvl="1" indent="-115888">
              <a:spcAft>
                <a:spcPts val="0"/>
              </a:spcAft>
              <a:tabLst/>
            </a:pPr>
            <a:r>
              <a:rPr lang="en-US"/>
              <a:t>Second level</a:t>
            </a:r>
          </a:p>
          <a:p>
            <a:pPr marL="115888" lvl="2" indent="-115888">
              <a:spcAft>
                <a:spcPts val="0"/>
              </a:spcAft>
              <a:tabLst/>
            </a:pPr>
            <a:r>
              <a:rPr lang="en-US"/>
              <a:t>Third level</a:t>
            </a:r>
          </a:p>
        </p:txBody>
      </p:sp>
      <p:sp>
        <p:nvSpPr>
          <p:cNvPr id="10" name="Text Placeholder 2">
            <a:extLst>
              <a:ext uri="{FF2B5EF4-FFF2-40B4-BE49-F238E27FC236}">
                <a16:creationId xmlns:a16="http://schemas.microsoft.com/office/drawing/2014/main" id="{0A93A3B2-0AB2-C90D-501D-D2452C06A7C1}"/>
              </a:ext>
            </a:extLst>
          </p:cNvPr>
          <p:cNvSpPr>
            <a:spLocks noGrp="1"/>
          </p:cNvSpPr>
          <p:nvPr>
            <p:ph type="body" idx="15"/>
          </p:nvPr>
        </p:nvSpPr>
        <p:spPr>
          <a:xfrm>
            <a:off x="605121" y="55875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177197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01 Dark">
    <p:bg>
      <p:bgPr>
        <a:solidFill>
          <a:schemeClr val="tx1"/>
        </a:solidFill>
        <a:effectLst/>
      </p:bgPr>
    </p:bg>
    <p:spTree>
      <p:nvGrpSpPr>
        <p:cNvPr id="1" name=""/>
        <p:cNvGrpSpPr/>
        <p:nvPr/>
      </p:nvGrpSpPr>
      <p:grpSpPr>
        <a:xfrm>
          <a:off x="0" y="0"/>
          <a:ext cx="0" cy="0"/>
          <a:chOff x="0" y="0"/>
          <a:chExt cx="0" cy="0"/>
        </a:xfrm>
      </p:grpSpPr>
      <p:pic>
        <p:nvPicPr>
          <p:cNvPr id="11" name="Picture 10" descr="A blue squares on a black background&#10;&#10;Description automatically generated">
            <a:extLst>
              <a:ext uri="{FF2B5EF4-FFF2-40B4-BE49-F238E27FC236}">
                <a16:creationId xmlns:a16="http://schemas.microsoft.com/office/drawing/2014/main" id="{60825B88-96B2-9387-961C-9017F09ECFCD}"/>
              </a:ext>
            </a:extLst>
          </p:cNvPr>
          <p:cNvPicPr>
            <a:picLocks noChangeAspect="1"/>
          </p:cNvPicPr>
          <p:nvPr userDrawn="1"/>
        </p:nvPicPr>
        <p:blipFill>
          <a:blip r:embed="rId2"/>
          <a:stretch>
            <a:fillRect/>
          </a:stretch>
        </p:blipFill>
        <p:spPr>
          <a:xfrm>
            <a:off x="6074229" y="740229"/>
            <a:ext cx="6117771" cy="6117771"/>
          </a:xfrm>
          <a:prstGeom prst="rect">
            <a:avLst/>
          </a:prstGeom>
        </p:spPr>
      </p:pic>
      <p:sp>
        <p:nvSpPr>
          <p:cNvPr id="2" name="Title 1">
            <a:extLst>
              <a:ext uri="{FF2B5EF4-FFF2-40B4-BE49-F238E27FC236}">
                <a16:creationId xmlns:a16="http://schemas.microsoft.com/office/drawing/2014/main" id="{590FFF02-3F57-1F78-BB68-591118CE848D}"/>
              </a:ext>
            </a:extLst>
          </p:cNvPr>
          <p:cNvSpPr>
            <a:spLocks noGrp="1"/>
          </p:cNvSpPr>
          <p:nvPr>
            <p:ph type="ctrTitle" hasCustomPrompt="1"/>
          </p:nvPr>
        </p:nvSpPr>
        <p:spPr>
          <a:xfrm>
            <a:off x="603504" y="4138488"/>
            <a:ext cx="4572000" cy="1661993"/>
          </a:xfrm>
        </p:spPr>
        <p:txBody>
          <a:bodyPr anchor="b">
            <a:noAutofit/>
          </a:bodyPr>
          <a:lstStyle>
            <a:lvl1pPr algn="l">
              <a:defRPr sz="6000">
                <a:solidFill>
                  <a:schemeClr val="accent2"/>
                </a:solidFill>
              </a:defRPr>
            </a:lvl1pPr>
          </a:lstStyle>
          <a:p>
            <a:r>
              <a:rPr lang="en-US">
                <a:solidFill>
                  <a:schemeClr val="accent2"/>
                </a:solidFill>
              </a:rPr>
              <a:t>Section title goes here</a:t>
            </a:r>
          </a:p>
        </p:txBody>
      </p:sp>
      <p:sp>
        <p:nvSpPr>
          <p:cNvPr id="4" name="Footer Placeholder 4">
            <a:extLst>
              <a:ext uri="{FF2B5EF4-FFF2-40B4-BE49-F238E27FC236}">
                <a16:creationId xmlns:a16="http://schemas.microsoft.com/office/drawing/2014/main" id="{A9877448-ED28-7E48-23E9-7E77F3D4C840}"/>
              </a:ext>
            </a:extLst>
          </p:cNvPr>
          <p:cNvSpPr>
            <a:spLocks noGrp="1"/>
          </p:cNvSpPr>
          <p:nvPr>
            <p:ph type="ftr" sz="quarter" idx="11"/>
          </p:nvPr>
        </p:nvSpPr>
        <p:spPr>
          <a:xfrm>
            <a:off x="605121" y="6236208"/>
            <a:ext cx="4114800" cy="123111"/>
          </a:xfrm>
        </p:spPr>
        <p:txBody>
          <a:bodyPr/>
          <a:lstStyle>
            <a:lvl1pPr>
              <a:defRPr>
                <a:solidFill>
                  <a:schemeClr val="accent2"/>
                </a:solidFill>
              </a:defRPr>
            </a:lvl1pPr>
          </a:lstStyle>
          <a:p>
            <a:r>
              <a:rPr lang="en-US"/>
              <a:t>© 2023 CFA Institute. All Rights Reserved</a:t>
            </a:r>
          </a:p>
        </p:txBody>
      </p:sp>
      <p:sp>
        <p:nvSpPr>
          <p:cNvPr id="8" name="Slide Number Placeholder 5">
            <a:extLst>
              <a:ext uri="{FF2B5EF4-FFF2-40B4-BE49-F238E27FC236}">
                <a16:creationId xmlns:a16="http://schemas.microsoft.com/office/drawing/2014/main" id="{6C458318-B554-9EFD-B994-7340E4C3724D}"/>
              </a:ext>
            </a:extLst>
          </p:cNvPr>
          <p:cNvSpPr>
            <a:spLocks noGrp="1"/>
          </p:cNvSpPr>
          <p:nvPr>
            <p:ph type="sldNum" sz="quarter" idx="12"/>
          </p:nvPr>
        </p:nvSpPr>
        <p:spPr>
          <a:xfrm>
            <a:off x="11353800" y="6236208"/>
            <a:ext cx="457200" cy="153888"/>
          </a:xfrm>
        </p:spPr>
        <p:txBody>
          <a:bodyPr/>
          <a:lstStyle>
            <a:lvl1pPr>
              <a:defRPr>
                <a:solidFill>
                  <a:schemeClr val="accent2"/>
                </a:solidFill>
              </a:defRPr>
            </a:lvl1pPr>
          </a:lstStyle>
          <a:p>
            <a:fld id="{DFC37C41-61FD-5349-A192-9970B0AFE414}" type="slidenum">
              <a:rPr lang="en-US" smtClean="0"/>
              <a:pPr/>
              <a:t>‹#›</a:t>
            </a:fld>
            <a:endParaRPr lang="en-US"/>
          </a:p>
        </p:txBody>
      </p:sp>
      <p:sp>
        <p:nvSpPr>
          <p:cNvPr id="3" name="Text Placeholder 2">
            <a:extLst>
              <a:ext uri="{FF2B5EF4-FFF2-40B4-BE49-F238E27FC236}">
                <a16:creationId xmlns:a16="http://schemas.microsoft.com/office/drawing/2014/main" id="{7CF67FB2-BC35-3F89-183A-082341696DFA}"/>
              </a:ext>
            </a:extLst>
          </p:cNvPr>
          <p:cNvSpPr>
            <a:spLocks noGrp="1"/>
          </p:cNvSpPr>
          <p:nvPr>
            <p:ph type="body" idx="15"/>
          </p:nvPr>
        </p:nvSpPr>
        <p:spPr>
          <a:xfrm>
            <a:off x="605121" y="374899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5883359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itle 01 Dark">
    <p:bg>
      <p:bgPr>
        <a:solidFill>
          <a:schemeClr val="tx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5D0B882-7E2D-3A5C-E1AE-9A2AB120430D}"/>
              </a:ext>
            </a:extLst>
          </p:cNvPr>
          <p:cNvGrpSpPr/>
          <p:nvPr userDrawn="1"/>
        </p:nvGrpSpPr>
        <p:grpSpPr>
          <a:xfrm>
            <a:off x="5154334" y="684914"/>
            <a:ext cx="7053164" cy="5173810"/>
            <a:chOff x="6378853" y="2598509"/>
            <a:chExt cx="5813147" cy="4264203"/>
          </a:xfrm>
        </p:grpSpPr>
        <p:pic>
          <p:nvPicPr>
            <p:cNvPr id="5" name="Picture 4" descr="A blue rectangle with black border&#10;&#10;Description automatically generated">
              <a:extLst>
                <a:ext uri="{FF2B5EF4-FFF2-40B4-BE49-F238E27FC236}">
                  <a16:creationId xmlns:a16="http://schemas.microsoft.com/office/drawing/2014/main" id="{5E6FE1D3-52BD-8A3E-4ECB-BBB0BD4D82F1}"/>
                </a:ext>
              </a:extLst>
            </p:cNvPr>
            <p:cNvPicPr>
              <a:picLocks noChangeAspect="1"/>
            </p:cNvPicPr>
            <p:nvPr/>
          </p:nvPicPr>
          <p:blipFill>
            <a:blip r:embed="rId2"/>
            <a:stretch>
              <a:fillRect/>
            </a:stretch>
          </p:blipFill>
          <p:spPr>
            <a:xfrm>
              <a:off x="6978363" y="3148888"/>
              <a:ext cx="5213637" cy="3713824"/>
            </a:xfrm>
            <a:prstGeom prst="rect">
              <a:avLst/>
            </a:prstGeom>
          </p:spPr>
        </p:pic>
        <p:pic>
          <p:nvPicPr>
            <p:cNvPr id="6" name="Picture 5" descr="A screen shot of numbers and symbols&#10;&#10;Description automatically generated">
              <a:extLst>
                <a:ext uri="{FF2B5EF4-FFF2-40B4-BE49-F238E27FC236}">
                  <a16:creationId xmlns:a16="http://schemas.microsoft.com/office/drawing/2014/main" id="{9317EB54-6219-B6DD-7939-CDB6007B9EF2}"/>
                </a:ext>
              </a:extLst>
            </p:cNvPr>
            <p:cNvPicPr>
              <a:picLocks noChangeAspect="1"/>
            </p:cNvPicPr>
            <p:nvPr/>
          </p:nvPicPr>
          <p:blipFill rotWithShape="1">
            <a:blip r:embed="rId3"/>
            <a:srcRect l="-929" t="8347" r="2" b="8"/>
            <a:stretch/>
          </p:blipFill>
          <p:spPr>
            <a:xfrm>
              <a:off x="6378853" y="2598509"/>
              <a:ext cx="4967788" cy="3381468"/>
            </a:xfrm>
            <a:prstGeom prst="rect">
              <a:avLst/>
            </a:prstGeom>
          </p:spPr>
        </p:pic>
      </p:grpSp>
      <p:sp>
        <p:nvSpPr>
          <p:cNvPr id="9" name="Picture Placeholder 8">
            <a:extLst>
              <a:ext uri="{FF2B5EF4-FFF2-40B4-BE49-F238E27FC236}">
                <a16:creationId xmlns:a16="http://schemas.microsoft.com/office/drawing/2014/main" id="{0BD1111D-006B-AC28-884B-A419711E0635}"/>
              </a:ext>
            </a:extLst>
          </p:cNvPr>
          <p:cNvSpPr>
            <a:spLocks noGrp="1"/>
          </p:cNvSpPr>
          <p:nvPr>
            <p:ph type="pic" sz="quarter" idx="13" hasCustomPrompt="1"/>
          </p:nvPr>
        </p:nvSpPr>
        <p:spPr>
          <a:xfrm>
            <a:off x="5155917" y="684913"/>
            <a:ext cx="6025896" cy="4105656"/>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2" name="Title 1">
            <a:extLst>
              <a:ext uri="{FF2B5EF4-FFF2-40B4-BE49-F238E27FC236}">
                <a16:creationId xmlns:a16="http://schemas.microsoft.com/office/drawing/2014/main" id="{590FFF02-3F57-1F78-BB68-591118CE848D}"/>
              </a:ext>
            </a:extLst>
          </p:cNvPr>
          <p:cNvSpPr>
            <a:spLocks noGrp="1"/>
          </p:cNvSpPr>
          <p:nvPr>
            <p:ph type="ctrTitle" hasCustomPrompt="1"/>
          </p:nvPr>
        </p:nvSpPr>
        <p:spPr>
          <a:xfrm>
            <a:off x="603504" y="4138488"/>
            <a:ext cx="4572000" cy="1661993"/>
          </a:xfrm>
        </p:spPr>
        <p:txBody>
          <a:bodyPr anchor="b">
            <a:noAutofit/>
          </a:bodyPr>
          <a:lstStyle>
            <a:lvl1pPr algn="l">
              <a:defRPr sz="6000">
                <a:solidFill>
                  <a:schemeClr val="accent2"/>
                </a:solidFill>
              </a:defRPr>
            </a:lvl1pPr>
          </a:lstStyle>
          <a:p>
            <a:r>
              <a:rPr lang="en-US">
                <a:solidFill>
                  <a:schemeClr val="accent2"/>
                </a:solidFill>
              </a:rPr>
              <a:t>Section title</a:t>
            </a:r>
            <a:br>
              <a:rPr lang="en-US">
                <a:solidFill>
                  <a:schemeClr val="accent2"/>
                </a:solidFill>
              </a:rPr>
            </a:br>
            <a:r>
              <a:rPr lang="en-US">
                <a:solidFill>
                  <a:schemeClr val="accent2"/>
                </a:solidFill>
              </a:rPr>
              <a:t>goes here</a:t>
            </a:r>
          </a:p>
        </p:txBody>
      </p:sp>
      <p:sp>
        <p:nvSpPr>
          <p:cNvPr id="4" name="Footer Placeholder 4">
            <a:extLst>
              <a:ext uri="{FF2B5EF4-FFF2-40B4-BE49-F238E27FC236}">
                <a16:creationId xmlns:a16="http://schemas.microsoft.com/office/drawing/2014/main" id="{A9877448-ED28-7E48-23E9-7E77F3D4C840}"/>
              </a:ext>
            </a:extLst>
          </p:cNvPr>
          <p:cNvSpPr>
            <a:spLocks noGrp="1"/>
          </p:cNvSpPr>
          <p:nvPr>
            <p:ph type="ftr" sz="quarter" idx="11"/>
          </p:nvPr>
        </p:nvSpPr>
        <p:spPr>
          <a:xfrm>
            <a:off x="605121" y="6236208"/>
            <a:ext cx="4114800" cy="123111"/>
          </a:xfrm>
        </p:spPr>
        <p:txBody>
          <a:bodyPr/>
          <a:lstStyle>
            <a:lvl1pPr>
              <a:defRPr>
                <a:solidFill>
                  <a:schemeClr val="accent2"/>
                </a:solidFill>
              </a:defRPr>
            </a:lvl1pPr>
          </a:lstStyle>
          <a:p>
            <a:r>
              <a:rPr lang="en-US"/>
              <a:t>© 2023 CFA Institute. All Rights Reserved</a:t>
            </a:r>
          </a:p>
        </p:txBody>
      </p:sp>
      <p:sp>
        <p:nvSpPr>
          <p:cNvPr id="8" name="Slide Number Placeholder 5">
            <a:extLst>
              <a:ext uri="{FF2B5EF4-FFF2-40B4-BE49-F238E27FC236}">
                <a16:creationId xmlns:a16="http://schemas.microsoft.com/office/drawing/2014/main" id="{6C458318-B554-9EFD-B994-7340E4C3724D}"/>
              </a:ext>
            </a:extLst>
          </p:cNvPr>
          <p:cNvSpPr>
            <a:spLocks noGrp="1"/>
          </p:cNvSpPr>
          <p:nvPr>
            <p:ph type="sldNum" sz="quarter" idx="12"/>
          </p:nvPr>
        </p:nvSpPr>
        <p:spPr>
          <a:xfrm>
            <a:off x="11353800" y="6236208"/>
            <a:ext cx="457200" cy="153888"/>
          </a:xfrm>
        </p:spPr>
        <p:txBody>
          <a:bodyPr/>
          <a:lstStyle>
            <a:lvl1pPr>
              <a:defRPr>
                <a:solidFill>
                  <a:schemeClr val="accent2"/>
                </a:solidFill>
              </a:defRPr>
            </a:lvl1pPr>
          </a:lstStyle>
          <a:p>
            <a:fld id="{DFC37C41-61FD-5349-A192-9970B0AFE414}" type="slidenum">
              <a:rPr lang="en-US" smtClean="0"/>
              <a:pPr/>
              <a:t>‹#›</a:t>
            </a:fld>
            <a:endParaRPr lang="en-US"/>
          </a:p>
        </p:txBody>
      </p:sp>
      <p:sp>
        <p:nvSpPr>
          <p:cNvPr id="7" name="Text Placeholder 2">
            <a:extLst>
              <a:ext uri="{FF2B5EF4-FFF2-40B4-BE49-F238E27FC236}">
                <a16:creationId xmlns:a16="http://schemas.microsoft.com/office/drawing/2014/main" id="{09D0DD24-4288-5627-4EFC-6A48B7B75943}"/>
              </a:ext>
            </a:extLst>
          </p:cNvPr>
          <p:cNvSpPr>
            <a:spLocks noGrp="1"/>
          </p:cNvSpPr>
          <p:nvPr>
            <p:ph type="body" idx="15"/>
          </p:nvPr>
        </p:nvSpPr>
        <p:spPr>
          <a:xfrm>
            <a:off x="605121" y="374899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9581403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1_Table of Content 02 Dark">
    <p:bg>
      <p:bgPr>
        <a:solidFill>
          <a:schemeClr val="tx1"/>
        </a:solidFill>
        <a:effectLst/>
      </p:bgPr>
    </p:bg>
    <p:spTree>
      <p:nvGrpSpPr>
        <p:cNvPr id="1" name=""/>
        <p:cNvGrpSpPr/>
        <p:nvPr/>
      </p:nvGrpSpPr>
      <p:grpSpPr>
        <a:xfrm>
          <a:off x="0" y="0"/>
          <a:ext cx="0" cy="0"/>
          <a:chOff x="0" y="0"/>
          <a:chExt cx="0" cy="0"/>
        </a:xfrm>
      </p:grpSpPr>
      <p:pic>
        <p:nvPicPr>
          <p:cNvPr id="8" name="Picture 7" descr="A blue square with black border&#10;&#10;Description automatically generated">
            <a:extLst>
              <a:ext uri="{FF2B5EF4-FFF2-40B4-BE49-F238E27FC236}">
                <a16:creationId xmlns:a16="http://schemas.microsoft.com/office/drawing/2014/main" id="{47BE3F58-CAAB-5707-08D5-68AEE1A17AE4}"/>
              </a:ext>
            </a:extLst>
          </p:cNvPr>
          <p:cNvPicPr>
            <a:picLocks noChangeAspect="1"/>
          </p:cNvPicPr>
          <p:nvPr userDrawn="1"/>
        </p:nvPicPr>
        <p:blipFill>
          <a:blip r:embed="rId2"/>
          <a:stretch>
            <a:fillRect/>
          </a:stretch>
        </p:blipFill>
        <p:spPr>
          <a:xfrm>
            <a:off x="7179628" y="1862868"/>
            <a:ext cx="5012372" cy="4995132"/>
          </a:xfrm>
          <a:prstGeom prst="rect">
            <a:avLst/>
          </a:prstGeom>
        </p:spPr>
      </p:pic>
      <p:sp>
        <p:nvSpPr>
          <p:cNvPr id="3" name="Picture Placeholder 5">
            <a:extLst>
              <a:ext uri="{FF2B5EF4-FFF2-40B4-BE49-F238E27FC236}">
                <a16:creationId xmlns:a16="http://schemas.microsoft.com/office/drawing/2014/main" id="{C4E639E5-9D72-94C9-7493-C3537F7C4196}"/>
              </a:ext>
            </a:extLst>
          </p:cNvPr>
          <p:cNvSpPr>
            <a:spLocks noGrp="1"/>
          </p:cNvSpPr>
          <p:nvPr>
            <p:ph type="pic" sz="quarter" idx="13" hasCustomPrompt="1"/>
          </p:nvPr>
        </p:nvSpPr>
        <p:spPr>
          <a:xfrm>
            <a:off x="6096000" y="687388"/>
            <a:ext cx="4572000" cy="4572000"/>
          </a:xfrm>
          <a:solidFill>
            <a:schemeClr val="accent2">
              <a:lumMod val="75000"/>
            </a:schemeClr>
          </a:solidFill>
        </p:spPr>
        <p:txBody>
          <a:bodyPr anchor="ctr">
            <a:normAutofit/>
          </a:bodyPr>
          <a:lstStyle>
            <a:lvl1pPr algn="ctr">
              <a:defRPr sz="1200" b="0"/>
            </a:lvl1pPr>
          </a:lstStyle>
          <a:p>
            <a:r>
              <a:rPr lang="en-US"/>
              <a:t>Insert Photo</a:t>
            </a:r>
          </a:p>
        </p:txBody>
      </p:sp>
      <p:sp>
        <p:nvSpPr>
          <p:cNvPr id="2" name="Title 1">
            <a:extLst>
              <a:ext uri="{FF2B5EF4-FFF2-40B4-BE49-F238E27FC236}">
                <a16:creationId xmlns:a16="http://schemas.microsoft.com/office/drawing/2014/main" id="{886283E1-72AC-E4ED-97F4-1735827281CC}"/>
              </a:ext>
            </a:extLst>
          </p:cNvPr>
          <p:cNvSpPr>
            <a:spLocks noGrp="1"/>
          </p:cNvSpPr>
          <p:nvPr>
            <p:ph type="title" hasCustomPrompt="1"/>
          </p:nvPr>
        </p:nvSpPr>
        <p:spPr>
          <a:xfrm>
            <a:off x="609600" y="2112446"/>
            <a:ext cx="4485358" cy="1554480"/>
          </a:xfrm>
        </p:spPr>
        <p:txBody>
          <a:bodyPr/>
          <a:lstStyle>
            <a:lvl1pPr>
              <a:defRPr sz="5400">
                <a:solidFill>
                  <a:schemeClr val="accent2"/>
                </a:solidFill>
              </a:defRPr>
            </a:lvl1pPr>
          </a:lstStyle>
          <a:p>
            <a:r>
              <a:rPr lang="en-US"/>
              <a:t>Headline title goes here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9" name="Text Placeholder 2">
            <a:extLst>
              <a:ext uri="{FF2B5EF4-FFF2-40B4-BE49-F238E27FC236}">
                <a16:creationId xmlns:a16="http://schemas.microsoft.com/office/drawing/2014/main" id="{7EC88895-8C8E-BCF3-07B9-E9B2994361AD}"/>
              </a:ext>
            </a:extLst>
          </p:cNvPr>
          <p:cNvSpPr>
            <a:spLocks noGrp="1"/>
          </p:cNvSpPr>
          <p:nvPr>
            <p:ph type="body" idx="14"/>
          </p:nvPr>
        </p:nvSpPr>
        <p:spPr>
          <a:xfrm>
            <a:off x="613496" y="3905150"/>
            <a:ext cx="4490519" cy="1947010"/>
          </a:xfrm>
        </p:spPr>
        <p:txBody>
          <a:bodyPr anchor="t">
            <a:noAutofit/>
          </a:bodyPr>
          <a:lstStyle>
            <a:lvl1pPr marL="0" indent="0">
              <a:buNone/>
              <a:defRPr sz="18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Slide Number Placeholder 5">
            <a:extLst>
              <a:ext uri="{FF2B5EF4-FFF2-40B4-BE49-F238E27FC236}">
                <a16:creationId xmlns:a16="http://schemas.microsoft.com/office/drawing/2014/main" id="{8813B6BE-BD04-6717-A2F4-93B90D2F8227}"/>
              </a:ext>
            </a:extLst>
          </p:cNvPr>
          <p:cNvSpPr>
            <a:spLocks noGrp="1"/>
          </p:cNvSpPr>
          <p:nvPr>
            <p:ph type="sldNum" sz="quarter" idx="12"/>
          </p:nvPr>
        </p:nvSpPr>
        <p:spPr>
          <a:xfrm>
            <a:off x="11353800" y="6236208"/>
            <a:ext cx="457200" cy="153888"/>
          </a:xfrm>
        </p:spPr>
        <p:txBody>
          <a:bodyPr/>
          <a:lstStyle>
            <a:lvl1pPr>
              <a:defRPr>
                <a:solidFill>
                  <a:schemeClr val="accent2"/>
                </a:solidFill>
              </a:defRPr>
            </a:lvl1pPr>
          </a:lstStyle>
          <a:p>
            <a:fld id="{DFC37C41-61FD-5349-A192-9970B0AFE414}" type="slidenum">
              <a:rPr lang="en-US" smtClean="0"/>
              <a:pPr/>
              <a:t>‹#›</a:t>
            </a:fld>
            <a:endParaRPr lang="en-US"/>
          </a:p>
        </p:txBody>
      </p:sp>
      <p:sp>
        <p:nvSpPr>
          <p:cNvPr id="7" name="Text Placeholder 2">
            <a:extLst>
              <a:ext uri="{FF2B5EF4-FFF2-40B4-BE49-F238E27FC236}">
                <a16:creationId xmlns:a16="http://schemas.microsoft.com/office/drawing/2014/main" id="{420EBA34-B0FF-DBC0-045B-B5B66EFA3EB8}"/>
              </a:ext>
            </a:extLst>
          </p:cNvPr>
          <p:cNvSpPr>
            <a:spLocks noGrp="1"/>
          </p:cNvSpPr>
          <p:nvPr>
            <p:ph type="body" idx="15"/>
          </p:nvPr>
        </p:nvSpPr>
        <p:spPr>
          <a:xfrm>
            <a:off x="605121" y="163571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4585249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Section 01 Light">
    <p:bg>
      <p:bgPr>
        <a:solidFill>
          <a:schemeClr val="bg2">
            <a:alpha val="50000"/>
          </a:schemeClr>
        </a:solidFill>
        <a:effectLst/>
      </p:bgPr>
    </p:bg>
    <p:spTree>
      <p:nvGrpSpPr>
        <p:cNvPr id="1" name=""/>
        <p:cNvGrpSpPr/>
        <p:nvPr/>
      </p:nvGrpSpPr>
      <p:grpSpPr>
        <a:xfrm>
          <a:off x="0" y="0"/>
          <a:ext cx="0" cy="0"/>
          <a:chOff x="0" y="0"/>
          <a:chExt cx="0" cy="0"/>
        </a:xfrm>
      </p:grpSpPr>
      <p:pic>
        <p:nvPicPr>
          <p:cNvPr id="12" name="Picture 11" descr="A blue squares on a black background&#10;&#10;Description automatically generated">
            <a:extLst>
              <a:ext uri="{FF2B5EF4-FFF2-40B4-BE49-F238E27FC236}">
                <a16:creationId xmlns:a16="http://schemas.microsoft.com/office/drawing/2014/main" id="{82EC82EF-3E6E-E271-E522-D403457BDBBC}"/>
              </a:ext>
            </a:extLst>
          </p:cNvPr>
          <p:cNvPicPr>
            <a:picLocks noChangeAspect="1"/>
          </p:cNvPicPr>
          <p:nvPr userDrawn="1"/>
        </p:nvPicPr>
        <p:blipFill>
          <a:blip r:embed="rId2"/>
          <a:stretch>
            <a:fillRect/>
          </a:stretch>
        </p:blipFill>
        <p:spPr>
          <a:xfrm>
            <a:off x="6074229" y="740229"/>
            <a:ext cx="6117771" cy="6117771"/>
          </a:xfrm>
          <a:prstGeom prst="rect">
            <a:avLst/>
          </a:prstGeom>
        </p:spPr>
      </p:pic>
      <p:sp>
        <p:nvSpPr>
          <p:cNvPr id="2" name="Title 1">
            <a:extLst>
              <a:ext uri="{FF2B5EF4-FFF2-40B4-BE49-F238E27FC236}">
                <a16:creationId xmlns:a16="http://schemas.microsoft.com/office/drawing/2014/main" id="{590FFF02-3F57-1F78-BB68-591118CE848D}"/>
              </a:ext>
            </a:extLst>
          </p:cNvPr>
          <p:cNvSpPr>
            <a:spLocks noGrp="1"/>
          </p:cNvSpPr>
          <p:nvPr>
            <p:ph type="ctrTitle" hasCustomPrompt="1"/>
          </p:nvPr>
        </p:nvSpPr>
        <p:spPr>
          <a:xfrm>
            <a:off x="603504" y="4142232"/>
            <a:ext cx="4572000" cy="1661993"/>
          </a:xfrm>
        </p:spPr>
        <p:txBody>
          <a:bodyPr anchor="t">
            <a:noAutofit/>
          </a:bodyPr>
          <a:lstStyle>
            <a:lvl1pPr algn="l">
              <a:defRPr sz="6000">
                <a:solidFill>
                  <a:schemeClr val="accent1"/>
                </a:solidFill>
              </a:defRPr>
            </a:lvl1pPr>
          </a:lstStyle>
          <a:p>
            <a:r>
              <a:rPr lang="en-US"/>
              <a:t>Section title goes here</a:t>
            </a:r>
          </a:p>
        </p:txBody>
      </p:sp>
      <p:sp>
        <p:nvSpPr>
          <p:cNvPr id="8" name="Footer Placeholder 4">
            <a:extLst>
              <a:ext uri="{FF2B5EF4-FFF2-40B4-BE49-F238E27FC236}">
                <a16:creationId xmlns:a16="http://schemas.microsoft.com/office/drawing/2014/main" id="{77BCD8A8-64A4-5C20-F77D-D01819C582D5}"/>
              </a:ext>
            </a:extLst>
          </p:cNvPr>
          <p:cNvSpPr>
            <a:spLocks noGrp="1"/>
          </p:cNvSpPr>
          <p:nvPr>
            <p:ph type="ftr" sz="quarter" idx="11"/>
          </p:nvPr>
        </p:nvSpPr>
        <p:spPr>
          <a:xfrm>
            <a:off x="605121" y="6251021"/>
            <a:ext cx="4114800" cy="123111"/>
          </a:xfrm>
        </p:spPr>
        <p:txBody>
          <a:bodyPr/>
          <a:lstStyle>
            <a:lvl1pPr>
              <a:defRPr>
                <a:solidFill>
                  <a:schemeClr val="accent1"/>
                </a:solidFill>
              </a:defRPr>
            </a:lvl1pPr>
          </a:lstStyle>
          <a:p>
            <a:r>
              <a:rPr lang="en-US"/>
              <a:t>© 2023 CFA Institute. All Rights Reserved</a:t>
            </a:r>
          </a:p>
        </p:txBody>
      </p:sp>
      <p:sp>
        <p:nvSpPr>
          <p:cNvPr id="5" name="Slide Number Placeholder 5">
            <a:extLst>
              <a:ext uri="{FF2B5EF4-FFF2-40B4-BE49-F238E27FC236}">
                <a16:creationId xmlns:a16="http://schemas.microsoft.com/office/drawing/2014/main" id="{2F188CD0-E652-51D2-3CA5-2DC1387D6816}"/>
              </a:ext>
            </a:extLst>
          </p:cNvPr>
          <p:cNvSpPr>
            <a:spLocks noGrp="1"/>
          </p:cNvSpPr>
          <p:nvPr>
            <p:ph type="sldNum" sz="quarter" idx="12"/>
          </p:nvPr>
        </p:nvSpPr>
        <p:spPr>
          <a:xfrm>
            <a:off x="11353800" y="6236208"/>
            <a:ext cx="457200" cy="153888"/>
          </a:xfrm>
        </p:spPr>
        <p:txBody>
          <a:bodyPr/>
          <a:lstStyle>
            <a:lvl1pPr>
              <a:defRPr>
                <a:solidFill>
                  <a:schemeClr val="accent1"/>
                </a:solidFill>
              </a:defRPr>
            </a:lvl1pPr>
          </a:lstStyle>
          <a:p>
            <a:fld id="{DFC37C41-61FD-5349-A192-9970B0AFE414}" type="slidenum">
              <a:rPr lang="en-US" smtClean="0"/>
              <a:pPr/>
              <a:t>‹#›</a:t>
            </a:fld>
            <a:endParaRPr lang="en-US"/>
          </a:p>
        </p:txBody>
      </p:sp>
      <p:sp>
        <p:nvSpPr>
          <p:cNvPr id="3" name="Text Placeholder 2">
            <a:extLst>
              <a:ext uri="{FF2B5EF4-FFF2-40B4-BE49-F238E27FC236}">
                <a16:creationId xmlns:a16="http://schemas.microsoft.com/office/drawing/2014/main" id="{C01C54A4-7120-3603-B48A-3C23C424AA88}"/>
              </a:ext>
            </a:extLst>
          </p:cNvPr>
          <p:cNvSpPr>
            <a:spLocks noGrp="1"/>
          </p:cNvSpPr>
          <p:nvPr>
            <p:ph type="body" idx="15"/>
          </p:nvPr>
        </p:nvSpPr>
        <p:spPr>
          <a:xfrm>
            <a:off x="605121" y="374899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7477474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Section 01 Light">
    <p:bg>
      <p:bgPr>
        <a:solidFill>
          <a:schemeClr val="bg2">
            <a:alpha val="50000"/>
          </a:schemeClr>
        </a:solidFill>
        <a:effectLst/>
      </p:bgPr>
    </p:bg>
    <p:spTree>
      <p:nvGrpSpPr>
        <p:cNvPr id="1" name=""/>
        <p:cNvGrpSpPr/>
        <p:nvPr/>
      </p:nvGrpSpPr>
      <p:grpSpPr>
        <a:xfrm>
          <a:off x="0" y="0"/>
          <a:ext cx="0" cy="0"/>
          <a:chOff x="0" y="0"/>
          <a:chExt cx="0" cy="0"/>
        </a:xfrm>
      </p:grpSpPr>
      <p:pic>
        <p:nvPicPr>
          <p:cNvPr id="7" name="Picture 6" descr="A blue rectangle with black border&#10;&#10;Description automatically generated">
            <a:extLst>
              <a:ext uri="{FF2B5EF4-FFF2-40B4-BE49-F238E27FC236}">
                <a16:creationId xmlns:a16="http://schemas.microsoft.com/office/drawing/2014/main" id="{8EF0AD21-194F-3CFE-20A0-FC3F89D15F2A}"/>
              </a:ext>
            </a:extLst>
          </p:cNvPr>
          <p:cNvPicPr>
            <a:picLocks noChangeAspect="1"/>
          </p:cNvPicPr>
          <p:nvPr userDrawn="1"/>
        </p:nvPicPr>
        <p:blipFill rotWithShape="1">
          <a:blip r:embed="rId2"/>
          <a:srcRect r="15822"/>
          <a:stretch/>
        </p:blipFill>
        <p:spPr>
          <a:xfrm>
            <a:off x="6089229" y="1261546"/>
            <a:ext cx="6102770" cy="5164297"/>
          </a:xfrm>
          <a:prstGeom prst="rect">
            <a:avLst/>
          </a:prstGeom>
        </p:spPr>
      </p:pic>
      <p:sp>
        <p:nvSpPr>
          <p:cNvPr id="11" name="Picture Placeholder 8">
            <a:extLst>
              <a:ext uri="{FF2B5EF4-FFF2-40B4-BE49-F238E27FC236}">
                <a16:creationId xmlns:a16="http://schemas.microsoft.com/office/drawing/2014/main" id="{480CAE2C-65D2-72C5-0D74-825ABBD21CDC}"/>
              </a:ext>
            </a:extLst>
          </p:cNvPr>
          <p:cNvSpPr>
            <a:spLocks noGrp="1"/>
          </p:cNvSpPr>
          <p:nvPr>
            <p:ph type="pic" sz="quarter" idx="13" hasCustomPrompt="1"/>
          </p:nvPr>
        </p:nvSpPr>
        <p:spPr>
          <a:xfrm>
            <a:off x="5719106" y="861569"/>
            <a:ext cx="6473952" cy="4306824"/>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2" name="Title 1">
            <a:extLst>
              <a:ext uri="{FF2B5EF4-FFF2-40B4-BE49-F238E27FC236}">
                <a16:creationId xmlns:a16="http://schemas.microsoft.com/office/drawing/2014/main" id="{590FFF02-3F57-1F78-BB68-591118CE848D}"/>
              </a:ext>
            </a:extLst>
          </p:cNvPr>
          <p:cNvSpPr>
            <a:spLocks noGrp="1"/>
          </p:cNvSpPr>
          <p:nvPr>
            <p:ph type="ctrTitle" hasCustomPrompt="1"/>
          </p:nvPr>
        </p:nvSpPr>
        <p:spPr>
          <a:xfrm>
            <a:off x="603504" y="4142232"/>
            <a:ext cx="4572000" cy="1661993"/>
          </a:xfrm>
        </p:spPr>
        <p:txBody>
          <a:bodyPr anchor="t">
            <a:noAutofit/>
          </a:bodyPr>
          <a:lstStyle>
            <a:lvl1pPr algn="l">
              <a:defRPr sz="6000">
                <a:solidFill>
                  <a:schemeClr val="accent1"/>
                </a:solidFill>
              </a:defRPr>
            </a:lvl1pPr>
          </a:lstStyle>
          <a:p>
            <a:r>
              <a:rPr lang="en-US"/>
              <a:t>Section title goes here</a:t>
            </a:r>
          </a:p>
        </p:txBody>
      </p:sp>
      <p:sp>
        <p:nvSpPr>
          <p:cNvPr id="8" name="Footer Placeholder 4">
            <a:extLst>
              <a:ext uri="{FF2B5EF4-FFF2-40B4-BE49-F238E27FC236}">
                <a16:creationId xmlns:a16="http://schemas.microsoft.com/office/drawing/2014/main" id="{77BCD8A8-64A4-5C20-F77D-D01819C582D5}"/>
              </a:ext>
            </a:extLst>
          </p:cNvPr>
          <p:cNvSpPr>
            <a:spLocks noGrp="1"/>
          </p:cNvSpPr>
          <p:nvPr>
            <p:ph type="ftr" sz="quarter" idx="11"/>
          </p:nvPr>
        </p:nvSpPr>
        <p:spPr>
          <a:xfrm>
            <a:off x="605121" y="6251021"/>
            <a:ext cx="4114800" cy="123111"/>
          </a:xfrm>
        </p:spPr>
        <p:txBody>
          <a:bodyPr/>
          <a:lstStyle>
            <a:lvl1pPr>
              <a:defRPr>
                <a:solidFill>
                  <a:schemeClr val="accent1"/>
                </a:solidFill>
              </a:defRPr>
            </a:lvl1pPr>
          </a:lstStyle>
          <a:p>
            <a:r>
              <a:rPr lang="en-US"/>
              <a:t>© 2023 CFA Institute. All Rights Reserved</a:t>
            </a:r>
          </a:p>
        </p:txBody>
      </p:sp>
      <p:sp>
        <p:nvSpPr>
          <p:cNvPr id="5" name="Slide Number Placeholder 5">
            <a:extLst>
              <a:ext uri="{FF2B5EF4-FFF2-40B4-BE49-F238E27FC236}">
                <a16:creationId xmlns:a16="http://schemas.microsoft.com/office/drawing/2014/main" id="{2F188CD0-E652-51D2-3CA5-2DC1387D6816}"/>
              </a:ext>
            </a:extLst>
          </p:cNvPr>
          <p:cNvSpPr>
            <a:spLocks noGrp="1"/>
          </p:cNvSpPr>
          <p:nvPr>
            <p:ph type="sldNum" sz="quarter" idx="12"/>
          </p:nvPr>
        </p:nvSpPr>
        <p:spPr>
          <a:xfrm>
            <a:off x="11353800" y="6236208"/>
            <a:ext cx="457200" cy="153888"/>
          </a:xfrm>
        </p:spPr>
        <p:txBody>
          <a:bodyPr/>
          <a:lstStyle>
            <a:lvl1pPr>
              <a:defRPr>
                <a:solidFill>
                  <a:schemeClr val="accent1"/>
                </a:solidFill>
              </a:defRPr>
            </a:lvl1pPr>
          </a:lstStyle>
          <a:p>
            <a:fld id="{DFC37C41-61FD-5349-A192-9970B0AFE414}" type="slidenum">
              <a:rPr lang="en-US" smtClean="0"/>
              <a:pPr/>
              <a:t>‹#›</a:t>
            </a:fld>
            <a:endParaRPr lang="en-US"/>
          </a:p>
        </p:txBody>
      </p:sp>
      <p:sp>
        <p:nvSpPr>
          <p:cNvPr id="3" name="Text Placeholder 2">
            <a:extLst>
              <a:ext uri="{FF2B5EF4-FFF2-40B4-BE49-F238E27FC236}">
                <a16:creationId xmlns:a16="http://schemas.microsoft.com/office/drawing/2014/main" id="{1645B326-1C84-D77B-065E-AA7C7E34FDAA}"/>
              </a:ext>
            </a:extLst>
          </p:cNvPr>
          <p:cNvSpPr>
            <a:spLocks noGrp="1"/>
          </p:cNvSpPr>
          <p:nvPr>
            <p:ph type="body" idx="15"/>
          </p:nvPr>
        </p:nvSpPr>
        <p:spPr>
          <a:xfrm>
            <a:off x="605121" y="374899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1689462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2_Table of Content 02 Dark">
    <p:bg>
      <p:bgPr>
        <a:solidFill>
          <a:schemeClr val="bg2">
            <a:alpha val="50000"/>
          </a:schemeClr>
        </a:solidFill>
        <a:effectLst/>
      </p:bgPr>
    </p:bg>
    <p:spTree>
      <p:nvGrpSpPr>
        <p:cNvPr id="1" name=""/>
        <p:cNvGrpSpPr/>
        <p:nvPr/>
      </p:nvGrpSpPr>
      <p:grpSpPr>
        <a:xfrm>
          <a:off x="0" y="0"/>
          <a:ext cx="0" cy="0"/>
          <a:chOff x="0" y="0"/>
          <a:chExt cx="0" cy="0"/>
        </a:xfrm>
      </p:grpSpPr>
      <p:pic>
        <p:nvPicPr>
          <p:cNvPr id="8" name="Picture 7" descr="A blue square with black border&#10;&#10;Description automatically generated">
            <a:extLst>
              <a:ext uri="{FF2B5EF4-FFF2-40B4-BE49-F238E27FC236}">
                <a16:creationId xmlns:a16="http://schemas.microsoft.com/office/drawing/2014/main" id="{47BE3F58-CAAB-5707-08D5-68AEE1A17AE4}"/>
              </a:ext>
            </a:extLst>
          </p:cNvPr>
          <p:cNvPicPr>
            <a:picLocks noChangeAspect="1"/>
          </p:cNvPicPr>
          <p:nvPr userDrawn="1"/>
        </p:nvPicPr>
        <p:blipFill>
          <a:blip r:embed="rId2"/>
          <a:stretch>
            <a:fillRect/>
          </a:stretch>
        </p:blipFill>
        <p:spPr>
          <a:xfrm>
            <a:off x="7179628" y="1862868"/>
            <a:ext cx="5012372" cy="4995132"/>
          </a:xfrm>
          <a:prstGeom prst="rect">
            <a:avLst/>
          </a:prstGeom>
        </p:spPr>
      </p:pic>
      <p:sp>
        <p:nvSpPr>
          <p:cNvPr id="3" name="Picture Placeholder 5">
            <a:extLst>
              <a:ext uri="{FF2B5EF4-FFF2-40B4-BE49-F238E27FC236}">
                <a16:creationId xmlns:a16="http://schemas.microsoft.com/office/drawing/2014/main" id="{C4E639E5-9D72-94C9-7493-C3537F7C4196}"/>
              </a:ext>
            </a:extLst>
          </p:cNvPr>
          <p:cNvSpPr>
            <a:spLocks noGrp="1"/>
          </p:cNvSpPr>
          <p:nvPr>
            <p:ph type="pic" sz="quarter" idx="13" hasCustomPrompt="1"/>
          </p:nvPr>
        </p:nvSpPr>
        <p:spPr>
          <a:xfrm>
            <a:off x="6446520" y="1124712"/>
            <a:ext cx="4087368" cy="4087368"/>
          </a:xfrm>
          <a:solidFill>
            <a:schemeClr val="accent2">
              <a:lumMod val="75000"/>
            </a:schemeClr>
          </a:solidFill>
        </p:spPr>
        <p:txBody>
          <a:bodyPr anchor="ctr">
            <a:normAutofit/>
          </a:bodyPr>
          <a:lstStyle>
            <a:lvl1pPr algn="ctr">
              <a:defRPr sz="1200" b="0"/>
            </a:lvl1pPr>
          </a:lstStyle>
          <a:p>
            <a:r>
              <a:rPr lang="en-US"/>
              <a:t>Insert Photo</a:t>
            </a:r>
          </a:p>
        </p:txBody>
      </p:sp>
      <p:sp>
        <p:nvSpPr>
          <p:cNvPr id="2" name="Title 1">
            <a:extLst>
              <a:ext uri="{FF2B5EF4-FFF2-40B4-BE49-F238E27FC236}">
                <a16:creationId xmlns:a16="http://schemas.microsoft.com/office/drawing/2014/main" id="{886283E1-72AC-E4ED-97F4-1735827281CC}"/>
              </a:ext>
            </a:extLst>
          </p:cNvPr>
          <p:cNvSpPr>
            <a:spLocks noGrp="1"/>
          </p:cNvSpPr>
          <p:nvPr>
            <p:ph type="title" hasCustomPrompt="1"/>
          </p:nvPr>
        </p:nvSpPr>
        <p:spPr>
          <a:xfrm>
            <a:off x="609600" y="2112446"/>
            <a:ext cx="4485358" cy="1554480"/>
          </a:xfrm>
        </p:spPr>
        <p:txBody>
          <a:bodyPr/>
          <a:lstStyle>
            <a:lvl1pPr>
              <a:defRPr sz="5400">
                <a:solidFill>
                  <a:schemeClr val="accent1"/>
                </a:solidFill>
              </a:defRPr>
            </a:lvl1pPr>
          </a:lstStyle>
          <a:p>
            <a:r>
              <a:rPr lang="en-US"/>
              <a:t>Headline title goes here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1"/>
                </a:solidFill>
              </a:defRPr>
            </a:lvl1pPr>
          </a:lstStyle>
          <a:p>
            <a:r>
              <a:rPr lang="en-US"/>
              <a:t>© 2023 CFA Institute. All Rights Reserved</a:t>
            </a:r>
          </a:p>
        </p:txBody>
      </p:sp>
      <p:sp>
        <p:nvSpPr>
          <p:cNvPr id="9" name="Text Placeholder 2">
            <a:extLst>
              <a:ext uri="{FF2B5EF4-FFF2-40B4-BE49-F238E27FC236}">
                <a16:creationId xmlns:a16="http://schemas.microsoft.com/office/drawing/2014/main" id="{7EC88895-8C8E-BCF3-07B9-E9B2994361AD}"/>
              </a:ext>
            </a:extLst>
          </p:cNvPr>
          <p:cNvSpPr>
            <a:spLocks noGrp="1"/>
          </p:cNvSpPr>
          <p:nvPr>
            <p:ph type="body" idx="14"/>
          </p:nvPr>
        </p:nvSpPr>
        <p:spPr>
          <a:xfrm>
            <a:off x="613496" y="3905150"/>
            <a:ext cx="4490519" cy="1947010"/>
          </a:xfrm>
        </p:spPr>
        <p:txBody>
          <a:bodyPr anchor="t">
            <a:noAutofit/>
          </a:bodyPr>
          <a:lstStyle>
            <a:lvl1pPr marL="0" indent="0">
              <a:buNone/>
              <a:defRPr sz="1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Slide Number Placeholder 5">
            <a:extLst>
              <a:ext uri="{FF2B5EF4-FFF2-40B4-BE49-F238E27FC236}">
                <a16:creationId xmlns:a16="http://schemas.microsoft.com/office/drawing/2014/main" id="{8813B6BE-BD04-6717-A2F4-93B90D2F8227}"/>
              </a:ext>
            </a:extLst>
          </p:cNvPr>
          <p:cNvSpPr>
            <a:spLocks noGrp="1"/>
          </p:cNvSpPr>
          <p:nvPr>
            <p:ph type="sldNum" sz="quarter" idx="12"/>
          </p:nvPr>
        </p:nvSpPr>
        <p:spPr>
          <a:xfrm>
            <a:off x="11353800" y="6236208"/>
            <a:ext cx="457200" cy="153888"/>
          </a:xfrm>
        </p:spPr>
        <p:txBody>
          <a:bodyPr/>
          <a:lstStyle>
            <a:lvl1pPr>
              <a:defRPr>
                <a:solidFill>
                  <a:schemeClr val="accent1"/>
                </a:solidFill>
              </a:defRPr>
            </a:lvl1pPr>
          </a:lstStyle>
          <a:p>
            <a:fld id="{DFC37C41-61FD-5349-A192-9970B0AFE414}" type="slidenum">
              <a:rPr lang="en-US" smtClean="0"/>
              <a:pPr/>
              <a:t>‹#›</a:t>
            </a:fld>
            <a:endParaRPr lang="en-US"/>
          </a:p>
        </p:txBody>
      </p:sp>
      <p:sp>
        <p:nvSpPr>
          <p:cNvPr id="7" name="Text Placeholder 2">
            <a:extLst>
              <a:ext uri="{FF2B5EF4-FFF2-40B4-BE49-F238E27FC236}">
                <a16:creationId xmlns:a16="http://schemas.microsoft.com/office/drawing/2014/main" id="{AD7C9A64-1433-09DB-3598-B26FBD63920B}"/>
              </a:ext>
            </a:extLst>
          </p:cNvPr>
          <p:cNvSpPr>
            <a:spLocks noGrp="1"/>
          </p:cNvSpPr>
          <p:nvPr>
            <p:ph type="body" idx="15"/>
          </p:nvPr>
        </p:nvSpPr>
        <p:spPr>
          <a:xfrm>
            <a:off x="605121" y="163571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0531838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_Section 01 Light">
    <p:bg>
      <p:bgPr>
        <a:solidFill>
          <a:schemeClr val="bg2">
            <a:alpha val="5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7FAD20-C231-D0C9-1404-B5C84F7032A5}"/>
              </a:ext>
            </a:extLst>
          </p:cNvPr>
          <p:cNvPicPr>
            <a:picLocks noChangeAspect="1"/>
          </p:cNvPicPr>
          <p:nvPr userDrawn="1"/>
        </p:nvPicPr>
        <p:blipFill rotWithShape="1">
          <a:blip r:embed="rId2"/>
          <a:srcRect l="-5602" r="28360"/>
          <a:stretch/>
        </p:blipFill>
        <p:spPr>
          <a:xfrm>
            <a:off x="4649551" y="247439"/>
            <a:ext cx="7542449" cy="6363121"/>
          </a:xfrm>
          <a:prstGeom prst="rect">
            <a:avLst/>
          </a:prstGeom>
        </p:spPr>
      </p:pic>
      <p:sp>
        <p:nvSpPr>
          <p:cNvPr id="2" name="Title 1">
            <a:extLst>
              <a:ext uri="{FF2B5EF4-FFF2-40B4-BE49-F238E27FC236}">
                <a16:creationId xmlns:a16="http://schemas.microsoft.com/office/drawing/2014/main" id="{590FFF02-3F57-1F78-BB68-591118CE848D}"/>
              </a:ext>
            </a:extLst>
          </p:cNvPr>
          <p:cNvSpPr>
            <a:spLocks noGrp="1"/>
          </p:cNvSpPr>
          <p:nvPr>
            <p:ph type="ctrTitle" hasCustomPrompt="1"/>
          </p:nvPr>
        </p:nvSpPr>
        <p:spPr>
          <a:xfrm>
            <a:off x="603504" y="4142232"/>
            <a:ext cx="4572000" cy="1661993"/>
          </a:xfrm>
        </p:spPr>
        <p:txBody>
          <a:bodyPr anchor="t">
            <a:noAutofit/>
          </a:bodyPr>
          <a:lstStyle>
            <a:lvl1pPr algn="l">
              <a:defRPr sz="6000">
                <a:solidFill>
                  <a:schemeClr val="accent1"/>
                </a:solidFill>
              </a:defRPr>
            </a:lvl1pPr>
          </a:lstStyle>
          <a:p>
            <a:r>
              <a:rPr lang="en-US"/>
              <a:t>Section title goes here</a:t>
            </a:r>
          </a:p>
        </p:txBody>
      </p:sp>
      <p:sp>
        <p:nvSpPr>
          <p:cNvPr id="8" name="Footer Placeholder 4">
            <a:extLst>
              <a:ext uri="{FF2B5EF4-FFF2-40B4-BE49-F238E27FC236}">
                <a16:creationId xmlns:a16="http://schemas.microsoft.com/office/drawing/2014/main" id="{77BCD8A8-64A4-5C20-F77D-D01819C582D5}"/>
              </a:ext>
            </a:extLst>
          </p:cNvPr>
          <p:cNvSpPr>
            <a:spLocks noGrp="1"/>
          </p:cNvSpPr>
          <p:nvPr>
            <p:ph type="ftr" sz="quarter" idx="11"/>
          </p:nvPr>
        </p:nvSpPr>
        <p:spPr>
          <a:xfrm>
            <a:off x="605121" y="6251021"/>
            <a:ext cx="4114800" cy="123111"/>
          </a:xfrm>
        </p:spPr>
        <p:txBody>
          <a:bodyPr/>
          <a:lstStyle>
            <a:lvl1pPr>
              <a:defRPr>
                <a:solidFill>
                  <a:schemeClr val="accent1"/>
                </a:solidFill>
              </a:defRPr>
            </a:lvl1pPr>
          </a:lstStyle>
          <a:p>
            <a:r>
              <a:rPr lang="en-US"/>
              <a:t>© 2023 CFA Institute. All Rights Reserved</a:t>
            </a:r>
          </a:p>
        </p:txBody>
      </p:sp>
      <p:sp>
        <p:nvSpPr>
          <p:cNvPr id="5" name="Slide Number Placeholder 5">
            <a:extLst>
              <a:ext uri="{FF2B5EF4-FFF2-40B4-BE49-F238E27FC236}">
                <a16:creationId xmlns:a16="http://schemas.microsoft.com/office/drawing/2014/main" id="{2F188CD0-E652-51D2-3CA5-2DC1387D6816}"/>
              </a:ext>
            </a:extLst>
          </p:cNvPr>
          <p:cNvSpPr>
            <a:spLocks noGrp="1"/>
          </p:cNvSpPr>
          <p:nvPr>
            <p:ph type="sldNum" sz="quarter" idx="12"/>
          </p:nvPr>
        </p:nvSpPr>
        <p:spPr>
          <a:xfrm>
            <a:off x="11353800" y="6236208"/>
            <a:ext cx="457200" cy="153888"/>
          </a:xfrm>
        </p:spPr>
        <p:txBody>
          <a:bodyPr/>
          <a:lstStyle>
            <a:lvl1pPr>
              <a:defRPr>
                <a:solidFill>
                  <a:schemeClr val="accent1"/>
                </a:solidFill>
              </a:defRPr>
            </a:lvl1pPr>
          </a:lstStyle>
          <a:p>
            <a:fld id="{DFC37C41-61FD-5349-A192-9970B0AFE414}" type="slidenum">
              <a:rPr lang="en-US" smtClean="0"/>
              <a:pPr/>
              <a:t>‹#›</a:t>
            </a:fld>
            <a:endParaRPr lang="en-US"/>
          </a:p>
        </p:txBody>
      </p:sp>
      <p:sp>
        <p:nvSpPr>
          <p:cNvPr id="4" name="Text Placeholder 2">
            <a:extLst>
              <a:ext uri="{FF2B5EF4-FFF2-40B4-BE49-F238E27FC236}">
                <a16:creationId xmlns:a16="http://schemas.microsoft.com/office/drawing/2014/main" id="{9A1C71EE-6D02-2C69-FCD6-00D6A254C5C9}"/>
              </a:ext>
            </a:extLst>
          </p:cNvPr>
          <p:cNvSpPr>
            <a:spLocks noGrp="1"/>
          </p:cNvSpPr>
          <p:nvPr>
            <p:ph type="body" idx="15"/>
          </p:nvPr>
        </p:nvSpPr>
        <p:spPr>
          <a:xfrm>
            <a:off x="605121" y="374899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07253084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_Section 01 Light">
    <p:bg>
      <p:bgPr>
        <a:solidFill>
          <a:schemeClr val="bg2">
            <a:alpha val="50000"/>
          </a:schemeClr>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29AC916-8EE2-F611-6DC5-5ABC767786FD}"/>
              </a:ext>
            </a:extLst>
          </p:cNvPr>
          <p:cNvPicPr>
            <a:picLocks noChangeAspect="1"/>
          </p:cNvPicPr>
          <p:nvPr userDrawn="1"/>
        </p:nvPicPr>
        <p:blipFill rotWithShape="1">
          <a:blip r:embed="rId2"/>
          <a:srcRect l="182" r="21347"/>
          <a:stretch/>
        </p:blipFill>
        <p:spPr>
          <a:xfrm>
            <a:off x="5953961" y="441313"/>
            <a:ext cx="6238039" cy="5975374"/>
          </a:xfrm>
          <a:prstGeom prst="rect">
            <a:avLst/>
          </a:prstGeom>
        </p:spPr>
      </p:pic>
      <p:sp>
        <p:nvSpPr>
          <p:cNvPr id="18" name="Picture Placeholder 17">
            <a:extLst>
              <a:ext uri="{FF2B5EF4-FFF2-40B4-BE49-F238E27FC236}">
                <a16:creationId xmlns:a16="http://schemas.microsoft.com/office/drawing/2014/main" id="{D65487F1-C21A-94A8-1632-58F818A2E1FB}"/>
              </a:ext>
            </a:extLst>
          </p:cNvPr>
          <p:cNvSpPr>
            <a:spLocks noGrp="1"/>
          </p:cNvSpPr>
          <p:nvPr>
            <p:ph type="pic" sz="quarter" idx="13" hasCustomPrompt="1"/>
          </p:nvPr>
        </p:nvSpPr>
        <p:spPr>
          <a:xfrm>
            <a:off x="4934712" y="441313"/>
            <a:ext cx="5970270" cy="5970270"/>
          </a:xfrm>
          <a:prstGeom prst="diamond">
            <a:avLst/>
          </a:prstGeom>
          <a:solidFill>
            <a:schemeClr val="accent2">
              <a:lumMod val="75000"/>
            </a:schemeClr>
          </a:solidFill>
        </p:spPr>
        <p:txBody>
          <a:bodyPr anchor="ctr"/>
          <a:lstStyle>
            <a:lvl1pPr algn="ctr">
              <a:defRPr sz="1200" b="0"/>
            </a:lvl1pPr>
          </a:lstStyle>
          <a:p>
            <a:r>
              <a:rPr lang="en-US"/>
              <a:t>Insert Picture</a:t>
            </a:r>
          </a:p>
        </p:txBody>
      </p:sp>
      <p:sp>
        <p:nvSpPr>
          <p:cNvPr id="2" name="Title 1">
            <a:extLst>
              <a:ext uri="{FF2B5EF4-FFF2-40B4-BE49-F238E27FC236}">
                <a16:creationId xmlns:a16="http://schemas.microsoft.com/office/drawing/2014/main" id="{590FFF02-3F57-1F78-BB68-591118CE848D}"/>
              </a:ext>
            </a:extLst>
          </p:cNvPr>
          <p:cNvSpPr>
            <a:spLocks noGrp="1"/>
          </p:cNvSpPr>
          <p:nvPr>
            <p:ph type="ctrTitle" hasCustomPrompt="1"/>
          </p:nvPr>
        </p:nvSpPr>
        <p:spPr>
          <a:xfrm>
            <a:off x="603504" y="4142232"/>
            <a:ext cx="4572000" cy="1661993"/>
          </a:xfrm>
        </p:spPr>
        <p:txBody>
          <a:bodyPr anchor="t">
            <a:noAutofit/>
          </a:bodyPr>
          <a:lstStyle>
            <a:lvl1pPr algn="l">
              <a:defRPr sz="6000">
                <a:solidFill>
                  <a:schemeClr val="accent1"/>
                </a:solidFill>
              </a:defRPr>
            </a:lvl1pPr>
          </a:lstStyle>
          <a:p>
            <a:r>
              <a:rPr lang="en-US"/>
              <a:t>Section title goes here</a:t>
            </a:r>
          </a:p>
        </p:txBody>
      </p:sp>
      <p:sp>
        <p:nvSpPr>
          <p:cNvPr id="8" name="Footer Placeholder 4">
            <a:extLst>
              <a:ext uri="{FF2B5EF4-FFF2-40B4-BE49-F238E27FC236}">
                <a16:creationId xmlns:a16="http://schemas.microsoft.com/office/drawing/2014/main" id="{77BCD8A8-64A4-5C20-F77D-D01819C582D5}"/>
              </a:ext>
            </a:extLst>
          </p:cNvPr>
          <p:cNvSpPr>
            <a:spLocks noGrp="1"/>
          </p:cNvSpPr>
          <p:nvPr>
            <p:ph type="ftr" sz="quarter" idx="11"/>
          </p:nvPr>
        </p:nvSpPr>
        <p:spPr>
          <a:xfrm>
            <a:off x="605121" y="6251021"/>
            <a:ext cx="4114800" cy="123111"/>
          </a:xfrm>
        </p:spPr>
        <p:txBody>
          <a:bodyPr/>
          <a:lstStyle>
            <a:lvl1pPr>
              <a:defRPr>
                <a:solidFill>
                  <a:schemeClr val="accent1"/>
                </a:solidFill>
              </a:defRPr>
            </a:lvl1pPr>
          </a:lstStyle>
          <a:p>
            <a:r>
              <a:rPr lang="en-US"/>
              <a:t>© 2023 CFA Institute. All Rights Reserved</a:t>
            </a:r>
          </a:p>
        </p:txBody>
      </p:sp>
      <p:sp>
        <p:nvSpPr>
          <p:cNvPr id="5" name="Slide Number Placeholder 5">
            <a:extLst>
              <a:ext uri="{FF2B5EF4-FFF2-40B4-BE49-F238E27FC236}">
                <a16:creationId xmlns:a16="http://schemas.microsoft.com/office/drawing/2014/main" id="{2F188CD0-E652-51D2-3CA5-2DC1387D6816}"/>
              </a:ext>
            </a:extLst>
          </p:cNvPr>
          <p:cNvSpPr>
            <a:spLocks noGrp="1"/>
          </p:cNvSpPr>
          <p:nvPr>
            <p:ph type="sldNum" sz="quarter" idx="12"/>
          </p:nvPr>
        </p:nvSpPr>
        <p:spPr>
          <a:xfrm>
            <a:off x="11353800" y="6236208"/>
            <a:ext cx="457200" cy="153888"/>
          </a:xfrm>
        </p:spPr>
        <p:txBody>
          <a:bodyPr/>
          <a:lstStyle>
            <a:lvl1pPr>
              <a:defRPr>
                <a:solidFill>
                  <a:schemeClr val="accent1"/>
                </a:solidFill>
              </a:defRPr>
            </a:lvl1pPr>
          </a:lstStyle>
          <a:p>
            <a:fld id="{DFC37C41-61FD-5349-A192-9970B0AFE414}" type="slidenum">
              <a:rPr lang="en-US" smtClean="0"/>
              <a:pPr/>
              <a:t>‹#›</a:t>
            </a:fld>
            <a:endParaRPr lang="en-US"/>
          </a:p>
        </p:txBody>
      </p:sp>
      <p:sp>
        <p:nvSpPr>
          <p:cNvPr id="3" name="Text Placeholder 2">
            <a:extLst>
              <a:ext uri="{FF2B5EF4-FFF2-40B4-BE49-F238E27FC236}">
                <a16:creationId xmlns:a16="http://schemas.microsoft.com/office/drawing/2014/main" id="{17071D2F-74BD-7611-B1AB-F968A8BE23D3}"/>
              </a:ext>
            </a:extLst>
          </p:cNvPr>
          <p:cNvSpPr>
            <a:spLocks noGrp="1"/>
          </p:cNvSpPr>
          <p:nvPr>
            <p:ph type="body" idx="15"/>
          </p:nvPr>
        </p:nvSpPr>
        <p:spPr>
          <a:xfrm>
            <a:off x="605121" y="374899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73781014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3_Table of Content 02 Dark">
    <p:bg>
      <p:bgPr>
        <a:solidFill>
          <a:schemeClr val="bg2">
            <a:alpha val="50000"/>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5FAC0F-D95A-58F0-6CC0-6EB4B98A9FB6}"/>
              </a:ext>
            </a:extLst>
          </p:cNvPr>
          <p:cNvPicPr>
            <a:picLocks noChangeAspect="1"/>
          </p:cNvPicPr>
          <p:nvPr userDrawn="1"/>
        </p:nvPicPr>
        <p:blipFill rotWithShape="1">
          <a:blip r:embed="rId2"/>
          <a:srcRect l="182" r="21347"/>
          <a:stretch/>
        </p:blipFill>
        <p:spPr>
          <a:xfrm>
            <a:off x="5953961" y="441313"/>
            <a:ext cx="6238039" cy="5975374"/>
          </a:xfrm>
          <a:prstGeom prst="rect">
            <a:avLst/>
          </a:prstGeom>
        </p:spPr>
      </p:pic>
      <p:sp>
        <p:nvSpPr>
          <p:cNvPr id="10" name="Picture Placeholder 17">
            <a:extLst>
              <a:ext uri="{FF2B5EF4-FFF2-40B4-BE49-F238E27FC236}">
                <a16:creationId xmlns:a16="http://schemas.microsoft.com/office/drawing/2014/main" id="{F32BC729-F69F-41DF-21E9-706F0EA9AEAE}"/>
              </a:ext>
            </a:extLst>
          </p:cNvPr>
          <p:cNvSpPr>
            <a:spLocks noGrp="1"/>
          </p:cNvSpPr>
          <p:nvPr>
            <p:ph type="pic" sz="quarter" idx="13" hasCustomPrompt="1"/>
          </p:nvPr>
        </p:nvSpPr>
        <p:spPr>
          <a:xfrm>
            <a:off x="4934712" y="441313"/>
            <a:ext cx="5970270" cy="5970270"/>
          </a:xfrm>
          <a:prstGeom prst="diamond">
            <a:avLst/>
          </a:prstGeom>
          <a:solidFill>
            <a:schemeClr val="accent2">
              <a:lumMod val="75000"/>
            </a:schemeClr>
          </a:solidFill>
        </p:spPr>
        <p:txBody>
          <a:bodyPr anchor="ctr"/>
          <a:lstStyle>
            <a:lvl1pPr algn="ctr">
              <a:defRPr sz="1200" b="0"/>
            </a:lvl1pPr>
          </a:lstStyle>
          <a:p>
            <a:r>
              <a:rPr lang="en-US"/>
              <a:t>Insert Picture</a:t>
            </a:r>
          </a:p>
        </p:txBody>
      </p:sp>
      <p:sp>
        <p:nvSpPr>
          <p:cNvPr id="2" name="Title 1">
            <a:extLst>
              <a:ext uri="{FF2B5EF4-FFF2-40B4-BE49-F238E27FC236}">
                <a16:creationId xmlns:a16="http://schemas.microsoft.com/office/drawing/2014/main" id="{886283E1-72AC-E4ED-97F4-1735827281CC}"/>
              </a:ext>
            </a:extLst>
          </p:cNvPr>
          <p:cNvSpPr>
            <a:spLocks noGrp="1"/>
          </p:cNvSpPr>
          <p:nvPr>
            <p:ph type="title" hasCustomPrompt="1"/>
          </p:nvPr>
        </p:nvSpPr>
        <p:spPr>
          <a:xfrm>
            <a:off x="609600" y="2112446"/>
            <a:ext cx="4485358" cy="1554480"/>
          </a:xfrm>
        </p:spPr>
        <p:txBody>
          <a:bodyPr/>
          <a:lstStyle>
            <a:lvl1pPr>
              <a:defRPr sz="5400">
                <a:solidFill>
                  <a:schemeClr val="accent1"/>
                </a:solidFill>
              </a:defRPr>
            </a:lvl1pPr>
          </a:lstStyle>
          <a:p>
            <a:r>
              <a:rPr lang="en-US"/>
              <a:t>Headline title goes here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1"/>
                </a:solidFill>
              </a:defRPr>
            </a:lvl1pPr>
          </a:lstStyle>
          <a:p>
            <a:r>
              <a:rPr lang="en-US"/>
              <a:t>© 2023 CFA Institute. All Rights Reserved</a:t>
            </a:r>
          </a:p>
        </p:txBody>
      </p:sp>
      <p:sp>
        <p:nvSpPr>
          <p:cNvPr id="9" name="Text Placeholder 2">
            <a:extLst>
              <a:ext uri="{FF2B5EF4-FFF2-40B4-BE49-F238E27FC236}">
                <a16:creationId xmlns:a16="http://schemas.microsoft.com/office/drawing/2014/main" id="{7EC88895-8C8E-BCF3-07B9-E9B2994361AD}"/>
              </a:ext>
            </a:extLst>
          </p:cNvPr>
          <p:cNvSpPr>
            <a:spLocks noGrp="1"/>
          </p:cNvSpPr>
          <p:nvPr>
            <p:ph type="body" idx="14"/>
          </p:nvPr>
        </p:nvSpPr>
        <p:spPr>
          <a:xfrm>
            <a:off x="613496" y="3905150"/>
            <a:ext cx="4490519" cy="1947010"/>
          </a:xfrm>
        </p:spPr>
        <p:txBody>
          <a:bodyPr anchor="t">
            <a:noAutofit/>
          </a:bodyPr>
          <a:lstStyle>
            <a:lvl1pPr marL="0" indent="0">
              <a:buNone/>
              <a:defRPr sz="1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Slide Number Placeholder 5">
            <a:extLst>
              <a:ext uri="{FF2B5EF4-FFF2-40B4-BE49-F238E27FC236}">
                <a16:creationId xmlns:a16="http://schemas.microsoft.com/office/drawing/2014/main" id="{8813B6BE-BD04-6717-A2F4-93B90D2F8227}"/>
              </a:ext>
            </a:extLst>
          </p:cNvPr>
          <p:cNvSpPr>
            <a:spLocks noGrp="1"/>
          </p:cNvSpPr>
          <p:nvPr>
            <p:ph type="sldNum" sz="quarter" idx="12"/>
          </p:nvPr>
        </p:nvSpPr>
        <p:spPr>
          <a:xfrm>
            <a:off x="11353800" y="6236208"/>
            <a:ext cx="457200" cy="153888"/>
          </a:xfrm>
        </p:spPr>
        <p:txBody>
          <a:bodyPr/>
          <a:lstStyle>
            <a:lvl1pPr>
              <a:defRPr>
                <a:solidFill>
                  <a:schemeClr val="accent1"/>
                </a:solidFill>
              </a:defRPr>
            </a:lvl1pPr>
          </a:lstStyle>
          <a:p>
            <a:fld id="{DFC37C41-61FD-5349-A192-9970B0AFE414}" type="slidenum">
              <a:rPr lang="en-US" smtClean="0"/>
              <a:pPr/>
              <a:t>‹#›</a:t>
            </a:fld>
            <a:endParaRPr lang="en-US"/>
          </a:p>
        </p:txBody>
      </p:sp>
      <p:sp>
        <p:nvSpPr>
          <p:cNvPr id="3" name="Text Placeholder 2">
            <a:extLst>
              <a:ext uri="{FF2B5EF4-FFF2-40B4-BE49-F238E27FC236}">
                <a16:creationId xmlns:a16="http://schemas.microsoft.com/office/drawing/2014/main" id="{F7DB9BB4-07BC-0859-6039-0BBA35F9A119}"/>
              </a:ext>
            </a:extLst>
          </p:cNvPr>
          <p:cNvSpPr>
            <a:spLocks noGrp="1"/>
          </p:cNvSpPr>
          <p:nvPr>
            <p:ph type="body" idx="15"/>
          </p:nvPr>
        </p:nvSpPr>
        <p:spPr>
          <a:xfrm>
            <a:off x="605121" y="163571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449416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02 Dark">
    <p:bg>
      <p:bgPr>
        <a:solidFill>
          <a:schemeClr val="tx1"/>
        </a:solidFill>
        <a:effectLst/>
      </p:bgPr>
    </p:bg>
    <p:spTree>
      <p:nvGrpSpPr>
        <p:cNvPr id="1" name=""/>
        <p:cNvGrpSpPr/>
        <p:nvPr/>
      </p:nvGrpSpPr>
      <p:grpSpPr>
        <a:xfrm>
          <a:off x="0" y="0"/>
          <a:ext cx="0" cy="0"/>
          <a:chOff x="0" y="0"/>
          <a:chExt cx="0" cy="0"/>
        </a:xfrm>
      </p:grpSpPr>
      <p:pic>
        <p:nvPicPr>
          <p:cNvPr id="3" name="Picture 2" descr="A pattern of blue circles&#10;&#10;Description automatically generated">
            <a:extLst>
              <a:ext uri="{FF2B5EF4-FFF2-40B4-BE49-F238E27FC236}">
                <a16:creationId xmlns:a16="http://schemas.microsoft.com/office/drawing/2014/main" id="{48FC7204-5736-4986-257C-8B009A7B6172}"/>
              </a:ext>
            </a:extLst>
          </p:cNvPr>
          <p:cNvPicPr>
            <a:picLocks noChangeAspect="1"/>
          </p:cNvPicPr>
          <p:nvPr userDrawn="1"/>
        </p:nvPicPr>
        <p:blipFill>
          <a:blip r:embed="rId2"/>
          <a:stretch>
            <a:fillRect/>
          </a:stretch>
        </p:blipFill>
        <p:spPr>
          <a:xfrm>
            <a:off x="5994400" y="0"/>
            <a:ext cx="6197600" cy="6858000"/>
          </a:xfrm>
          <a:prstGeom prst="rect">
            <a:avLst/>
          </a:prstGeom>
        </p:spPr>
      </p:pic>
      <p:sp>
        <p:nvSpPr>
          <p:cNvPr id="2" name="Title 1">
            <a:extLst>
              <a:ext uri="{FF2B5EF4-FFF2-40B4-BE49-F238E27FC236}">
                <a16:creationId xmlns:a16="http://schemas.microsoft.com/office/drawing/2014/main" id="{590FFF02-3F57-1F78-BB68-591118CE848D}"/>
              </a:ext>
            </a:extLst>
          </p:cNvPr>
          <p:cNvSpPr>
            <a:spLocks noGrp="1"/>
          </p:cNvSpPr>
          <p:nvPr>
            <p:ph type="ctrTitle" hasCustomPrompt="1"/>
          </p:nvPr>
        </p:nvSpPr>
        <p:spPr>
          <a:xfrm>
            <a:off x="603504" y="2852564"/>
            <a:ext cx="4572000" cy="1661993"/>
          </a:xfrm>
        </p:spPr>
        <p:txBody>
          <a:bodyPr anchor="t">
            <a:noAutofit/>
          </a:bodyPr>
          <a:lstStyle>
            <a:lvl1pPr algn="l">
              <a:defRPr sz="5400">
                <a:solidFill>
                  <a:schemeClr val="accent2"/>
                </a:solidFill>
              </a:defRPr>
            </a:lvl1pPr>
          </a:lstStyle>
          <a:p>
            <a:r>
              <a:rPr lang="en-US"/>
              <a:t>Section title goes here</a:t>
            </a:r>
          </a:p>
        </p:txBody>
      </p:sp>
      <p:sp>
        <p:nvSpPr>
          <p:cNvPr id="8" name="Footer Placeholder 4">
            <a:extLst>
              <a:ext uri="{FF2B5EF4-FFF2-40B4-BE49-F238E27FC236}">
                <a16:creationId xmlns:a16="http://schemas.microsoft.com/office/drawing/2014/main" id="{77BCD8A8-64A4-5C20-F77D-D01819C582D5}"/>
              </a:ext>
            </a:extLst>
          </p:cNvPr>
          <p:cNvSpPr>
            <a:spLocks noGrp="1"/>
          </p:cNvSpPr>
          <p:nvPr>
            <p:ph type="ftr" sz="quarter" idx="11"/>
          </p:nvPr>
        </p:nvSpPr>
        <p:spPr>
          <a:xfrm>
            <a:off x="605121" y="6251021"/>
            <a:ext cx="4114800" cy="123111"/>
          </a:xfrm>
        </p:spPr>
        <p:txBody>
          <a:bodyPr/>
          <a:lstStyle>
            <a:lvl1pPr>
              <a:defRPr>
                <a:solidFill>
                  <a:schemeClr val="accent2"/>
                </a:solidFill>
              </a:defRPr>
            </a:lvl1pPr>
          </a:lstStyle>
          <a:p>
            <a:r>
              <a:rPr lang="en-US"/>
              <a:t>© 2023 CFA Institute. All Rights Reserved</a:t>
            </a:r>
          </a:p>
        </p:txBody>
      </p:sp>
      <p:sp>
        <p:nvSpPr>
          <p:cNvPr id="5" name="Text Placeholder 2">
            <a:extLst>
              <a:ext uri="{FF2B5EF4-FFF2-40B4-BE49-F238E27FC236}">
                <a16:creationId xmlns:a16="http://schemas.microsoft.com/office/drawing/2014/main" id="{81DFE6FA-E4B1-90C8-AD9A-BAC2391E3C48}"/>
              </a:ext>
            </a:extLst>
          </p:cNvPr>
          <p:cNvSpPr>
            <a:spLocks noGrp="1"/>
          </p:cNvSpPr>
          <p:nvPr>
            <p:ph type="body" idx="14"/>
          </p:nvPr>
        </p:nvSpPr>
        <p:spPr>
          <a:xfrm>
            <a:off x="605121" y="2376424"/>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82852741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_Section 01 Light">
    <p:bg>
      <p:bgPr>
        <a:solidFill>
          <a:schemeClr val="bg2">
            <a:alpha val="50000"/>
          </a:schemeClr>
        </a:solidFill>
        <a:effectLst/>
      </p:bgPr>
    </p:bg>
    <p:spTree>
      <p:nvGrpSpPr>
        <p:cNvPr id="1" name=""/>
        <p:cNvGrpSpPr/>
        <p:nvPr/>
      </p:nvGrpSpPr>
      <p:grpSpPr>
        <a:xfrm>
          <a:off x="0" y="0"/>
          <a:ext cx="0" cy="0"/>
          <a:chOff x="0" y="0"/>
          <a:chExt cx="0" cy="0"/>
        </a:xfrm>
      </p:grpSpPr>
      <p:pic>
        <p:nvPicPr>
          <p:cNvPr id="4" name="Picture 3" descr="A yellow and black background&#10;&#10;Description automatically generated">
            <a:extLst>
              <a:ext uri="{FF2B5EF4-FFF2-40B4-BE49-F238E27FC236}">
                <a16:creationId xmlns:a16="http://schemas.microsoft.com/office/drawing/2014/main" id="{F0FD70F6-C90D-F610-3F1E-0731264A12DC}"/>
              </a:ext>
            </a:extLst>
          </p:cNvPr>
          <p:cNvPicPr>
            <a:picLocks noChangeAspect="1"/>
          </p:cNvPicPr>
          <p:nvPr userDrawn="1"/>
        </p:nvPicPr>
        <p:blipFill>
          <a:blip r:embed="rId2"/>
          <a:stretch>
            <a:fillRect/>
          </a:stretch>
        </p:blipFill>
        <p:spPr>
          <a:xfrm>
            <a:off x="6096000" y="0"/>
            <a:ext cx="6096000" cy="6858000"/>
          </a:xfrm>
          <a:prstGeom prst="rect">
            <a:avLst/>
          </a:prstGeom>
        </p:spPr>
      </p:pic>
      <p:sp>
        <p:nvSpPr>
          <p:cNvPr id="2" name="Title 1">
            <a:extLst>
              <a:ext uri="{FF2B5EF4-FFF2-40B4-BE49-F238E27FC236}">
                <a16:creationId xmlns:a16="http://schemas.microsoft.com/office/drawing/2014/main" id="{590FFF02-3F57-1F78-BB68-591118CE848D}"/>
              </a:ext>
            </a:extLst>
          </p:cNvPr>
          <p:cNvSpPr>
            <a:spLocks noGrp="1"/>
          </p:cNvSpPr>
          <p:nvPr>
            <p:ph type="ctrTitle" hasCustomPrompt="1"/>
          </p:nvPr>
        </p:nvSpPr>
        <p:spPr>
          <a:xfrm>
            <a:off x="603504" y="4142232"/>
            <a:ext cx="4572000" cy="1661993"/>
          </a:xfrm>
        </p:spPr>
        <p:txBody>
          <a:bodyPr anchor="t">
            <a:noAutofit/>
          </a:bodyPr>
          <a:lstStyle>
            <a:lvl1pPr algn="l">
              <a:defRPr sz="6000">
                <a:solidFill>
                  <a:schemeClr val="accent1"/>
                </a:solidFill>
              </a:defRPr>
            </a:lvl1pPr>
          </a:lstStyle>
          <a:p>
            <a:r>
              <a:rPr lang="en-US"/>
              <a:t>Section title goes here</a:t>
            </a:r>
          </a:p>
        </p:txBody>
      </p:sp>
      <p:sp>
        <p:nvSpPr>
          <p:cNvPr id="8" name="Footer Placeholder 4">
            <a:extLst>
              <a:ext uri="{FF2B5EF4-FFF2-40B4-BE49-F238E27FC236}">
                <a16:creationId xmlns:a16="http://schemas.microsoft.com/office/drawing/2014/main" id="{77BCD8A8-64A4-5C20-F77D-D01819C582D5}"/>
              </a:ext>
            </a:extLst>
          </p:cNvPr>
          <p:cNvSpPr>
            <a:spLocks noGrp="1"/>
          </p:cNvSpPr>
          <p:nvPr>
            <p:ph type="ftr" sz="quarter" idx="11"/>
          </p:nvPr>
        </p:nvSpPr>
        <p:spPr>
          <a:xfrm>
            <a:off x="605121" y="6251021"/>
            <a:ext cx="4114800" cy="123111"/>
          </a:xfrm>
        </p:spPr>
        <p:txBody>
          <a:bodyPr/>
          <a:lstStyle>
            <a:lvl1pPr>
              <a:defRPr>
                <a:solidFill>
                  <a:schemeClr val="accent1"/>
                </a:solidFill>
              </a:defRPr>
            </a:lvl1pPr>
          </a:lstStyle>
          <a:p>
            <a:r>
              <a:rPr lang="en-US"/>
              <a:t>© 2023 CFA Institute. All Rights Reserved</a:t>
            </a:r>
          </a:p>
        </p:txBody>
      </p:sp>
      <p:sp>
        <p:nvSpPr>
          <p:cNvPr id="5" name="Slide Number Placeholder 5">
            <a:extLst>
              <a:ext uri="{FF2B5EF4-FFF2-40B4-BE49-F238E27FC236}">
                <a16:creationId xmlns:a16="http://schemas.microsoft.com/office/drawing/2014/main" id="{2F188CD0-E652-51D2-3CA5-2DC1387D6816}"/>
              </a:ext>
            </a:extLst>
          </p:cNvPr>
          <p:cNvSpPr>
            <a:spLocks noGrp="1"/>
          </p:cNvSpPr>
          <p:nvPr>
            <p:ph type="sldNum" sz="quarter" idx="12"/>
          </p:nvPr>
        </p:nvSpPr>
        <p:spPr>
          <a:xfrm>
            <a:off x="11353800" y="6236208"/>
            <a:ext cx="457200" cy="153888"/>
          </a:xfrm>
        </p:spPr>
        <p:txBody>
          <a:bodyPr/>
          <a:lstStyle>
            <a:lvl1pPr>
              <a:defRPr>
                <a:solidFill>
                  <a:schemeClr val="accent1"/>
                </a:solidFill>
              </a:defRPr>
            </a:lvl1pPr>
          </a:lstStyle>
          <a:p>
            <a:fld id="{DFC37C41-61FD-5349-A192-9970B0AFE414}" type="slidenum">
              <a:rPr lang="en-US" smtClean="0"/>
              <a:pPr/>
              <a:t>‹#›</a:t>
            </a:fld>
            <a:endParaRPr lang="en-US"/>
          </a:p>
        </p:txBody>
      </p:sp>
      <p:sp>
        <p:nvSpPr>
          <p:cNvPr id="3" name="Text Placeholder 2">
            <a:extLst>
              <a:ext uri="{FF2B5EF4-FFF2-40B4-BE49-F238E27FC236}">
                <a16:creationId xmlns:a16="http://schemas.microsoft.com/office/drawing/2014/main" id="{BD8B8578-8536-95E2-05DB-327FD1D512A9}"/>
              </a:ext>
            </a:extLst>
          </p:cNvPr>
          <p:cNvSpPr>
            <a:spLocks noGrp="1"/>
          </p:cNvSpPr>
          <p:nvPr>
            <p:ph type="body" idx="15"/>
          </p:nvPr>
        </p:nvSpPr>
        <p:spPr>
          <a:xfrm>
            <a:off x="605121" y="374899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40121815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6_Section 01 Light">
    <p:bg>
      <p:bgPr>
        <a:solidFill>
          <a:schemeClr val="bg2">
            <a:alpha val="50000"/>
          </a:schemeClr>
        </a:solidFill>
        <a:effectLst/>
      </p:bgPr>
    </p:bg>
    <p:spTree>
      <p:nvGrpSpPr>
        <p:cNvPr id="1" name=""/>
        <p:cNvGrpSpPr/>
        <p:nvPr/>
      </p:nvGrpSpPr>
      <p:grpSpPr>
        <a:xfrm>
          <a:off x="0" y="0"/>
          <a:ext cx="0" cy="0"/>
          <a:chOff x="0" y="0"/>
          <a:chExt cx="0" cy="0"/>
        </a:xfrm>
      </p:grpSpPr>
      <p:pic>
        <p:nvPicPr>
          <p:cNvPr id="3" name="Picture 2" descr="A yellow and black background&#10;&#10;Description automatically generated">
            <a:extLst>
              <a:ext uri="{FF2B5EF4-FFF2-40B4-BE49-F238E27FC236}">
                <a16:creationId xmlns:a16="http://schemas.microsoft.com/office/drawing/2014/main" id="{3A7C5441-32E0-4544-E941-82FA49B25069}"/>
              </a:ext>
            </a:extLst>
          </p:cNvPr>
          <p:cNvPicPr>
            <a:picLocks noChangeAspect="1"/>
          </p:cNvPicPr>
          <p:nvPr userDrawn="1"/>
        </p:nvPicPr>
        <p:blipFill>
          <a:blip r:embed="rId2"/>
          <a:stretch>
            <a:fillRect/>
          </a:stretch>
        </p:blipFill>
        <p:spPr>
          <a:xfrm>
            <a:off x="6096000" y="2340864"/>
            <a:ext cx="6096000" cy="4517136"/>
          </a:xfrm>
          <a:prstGeom prst="rect">
            <a:avLst/>
          </a:prstGeom>
        </p:spPr>
      </p:pic>
      <p:sp>
        <p:nvSpPr>
          <p:cNvPr id="7" name="Picture Placeholder 8">
            <a:extLst>
              <a:ext uri="{FF2B5EF4-FFF2-40B4-BE49-F238E27FC236}">
                <a16:creationId xmlns:a16="http://schemas.microsoft.com/office/drawing/2014/main" id="{117F08B4-6B39-CF48-5659-86BE4E75B2AB}"/>
              </a:ext>
            </a:extLst>
          </p:cNvPr>
          <p:cNvSpPr>
            <a:spLocks noGrp="1"/>
          </p:cNvSpPr>
          <p:nvPr>
            <p:ph type="pic" sz="quarter" idx="13" hasCustomPrompt="1"/>
          </p:nvPr>
        </p:nvSpPr>
        <p:spPr>
          <a:xfrm>
            <a:off x="6092953" y="-904"/>
            <a:ext cx="6099048" cy="4169663"/>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2" name="Title 1">
            <a:extLst>
              <a:ext uri="{FF2B5EF4-FFF2-40B4-BE49-F238E27FC236}">
                <a16:creationId xmlns:a16="http://schemas.microsoft.com/office/drawing/2014/main" id="{590FFF02-3F57-1F78-BB68-591118CE848D}"/>
              </a:ext>
            </a:extLst>
          </p:cNvPr>
          <p:cNvSpPr>
            <a:spLocks noGrp="1"/>
          </p:cNvSpPr>
          <p:nvPr>
            <p:ph type="ctrTitle" hasCustomPrompt="1"/>
          </p:nvPr>
        </p:nvSpPr>
        <p:spPr>
          <a:xfrm>
            <a:off x="603504" y="4142232"/>
            <a:ext cx="4572000" cy="1661993"/>
          </a:xfrm>
        </p:spPr>
        <p:txBody>
          <a:bodyPr anchor="t">
            <a:noAutofit/>
          </a:bodyPr>
          <a:lstStyle>
            <a:lvl1pPr algn="l">
              <a:defRPr sz="6000">
                <a:solidFill>
                  <a:schemeClr val="accent1"/>
                </a:solidFill>
              </a:defRPr>
            </a:lvl1pPr>
          </a:lstStyle>
          <a:p>
            <a:r>
              <a:rPr lang="en-US"/>
              <a:t>Section title goes here</a:t>
            </a:r>
          </a:p>
        </p:txBody>
      </p:sp>
      <p:sp>
        <p:nvSpPr>
          <p:cNvPr id="8" name="Footer Placeholder 4">
            <a:extLst>
              <a:ext uri="{FF2B5EF4-FFF2-40B4-BE49-F238E27FC236}">
                <a16:creationId xmlns:a16="http://schemas.microsoft.com/office/drawing/2014/main" id="{77BCD8A8-64A4-5C20-F77D-D01819C582D5}"/>
              </a:ext>
            </a:extLst>
          </p:cNvPr>
          <p:cNvSpPr>
            <a:spLocks noGrp="1"/>
          </p:cNvSpPr>
          <p:nvPr>
            <p:ph type="ftr" sz="quarter" idx="11"/>
          </p:nvPr>
        </p:nvSpPr>
        <p:spPr>
          <a:xfrm>
            <a:off x="605121" y="6251021"/>
            <a:ext cx="4114800" cy="123111"/>
          </a:xfrm>
        </p:spPr>
        <p:txBody>
          <a:bodyPr/>
          <a:lstStyle>
            <a:lvl1pPr>
              <a:defRPr>
                <a:solidFill>
                  <a:schemeClr val="accent1"/>
                </a:solidFill>
              </a:defRPr>
            </a:lvl1pPr>
          </a:lstStyle>
          <a:p>
            <a:r>
              <a:rPr lang="en-US"/>
              <a:t>© 2023 CFA Institute. All Rights Reserved</a:t>
            </a:r>
          </a:p>
        </p:txBody>
      </p:sp>
      <p:sp>
        <p:nvSpPr>
          <p:cNvPr id="5" name="Slide Number Placeholder 5">
            <a:extLst>
              <a:ext uri="{FF2B5EF4-FFF2-40B4-BE49-F238E27FC236}">
                <a16:creationId xmlns:a16="http://schemas.microsoft.com/office/drawing/2014/main" id="{2F188CD0-E652-51D2-3CA5-2DC1387D6816}"/>
              </a:ext>
            </a:extLst>
          </p:cNvPr>
          <p:cNvSpPr>
            <a:spLocks noGrp="1"/>
          </p:cNvSpPr>
          <p:nvPr>
            <p:ph type="sldNum" sz="quarter" idx="12"/>
          </p:nvPr>
        </p:nvSpPr>
        <p:spPr>
          <a:xfrm>
            <a:off x="11353800" y="6236208"/>
            <a:ext cx="457200" cy="153888"/>
          </a:xfrm>
        </p:spPr>
        <p:txBody>
          <a:bodyPr/>
          <a:lstStyle>
            <a:lvl1pPr>
              <a:defRPr>
                <a:solidFill>
                  <a:schemeClr val="accent1"/>
                </a:solidFill>
              </a:defRPr>
            </a:lvl1pPr>
          </a:lstStyle>
          <a:p>
            <a:fld id="{DFC37C41-61FD-5349-A192-9970B0AFE414}" type="slidenum">
              <a:rPr lang="en-US" smtClean="0"/>
              <a:pPr/>
              <a:t>‹#›</a:t>
            </a:fld>
            <a:endParaRPr lang="en-US"/>
          </a:p>
        </p:txBody>
      </p:sp>
      <p:sp>
        <p:nvSpPr>
          <p:cNvPr id="4" name="Text Placeholder 2">
            <a:extLst>
              <a:ext uri="{FF2B5EF4-FFF2-40B4-BE49-F238E27FC236}">
                <a16:creationId xmlns:a16="http://schemas.microsoft.com/office/drawing/2014/main" id="{99581DAB-032B-E5BD-8987-56002ABB5F46}"/>
              </a:ext>
            </a:extLst>
          </p:cNvPr>
          <p:cNvSpPr>
            <a:spLocks noGrp="1"/>
          </p:cNvSpPr>
          <p:nvPr>
            <p:ph type="body" idx="15"/>
          </p:nvPr>
        </p:nvSpPr>
        <p:spPr>
          <a:xfrm>
            <a:off x="605121" y="374899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42137548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4_Table of Content 02 Dark">
    <p:bg>
      <p:bgPr>
        <a:solidFill>
          <a:schemeClr val="bg2">
            <a:alpha val="50000"/>
          </a:schemeClr>
        </a:solidFill>
        <a:effectLst/>
      </p:bgPr>
    </p:bg>
    <p:spTree>
      <p:nvGrpSpPr>
        <p:cNvPr id="1" name=""/>
        <p:cNvGrpSpPr/>
        <p:nvPr/>
      </p:nvGrpSpPr>
      <p:grpSpPr>
        <a:xfrm>
          <a:off x="0" y="0"/>
          <a:ext cx="0" cy="0"/>
          <a:chOff x="0" y="0"/>
          <a:chExt cx="0" cy="0"/>
        </a:xfrm>
      </p:grpSpPr>
      <p:pic>
        <p:nvPicPr>
          <p:cNvPr id="3" name="Picture 2" descr="A yellow square with black border&#10;&#10;Description automatically generated">
            <a:extLst>
              <a:ext uri="{FF2B5EF4-FFF2-40B4-BE49-F238E27FC236}">
                <a16:creationId xmlns:a16="http://schemas.microsoft.com/office/drawing/2014/main" id="{A746F025-622C-F9C4-F01F-8E059EE432F9}"/>
              </a:ext>
            </a:extLst>
          </p:cNvPr>
          <p:cNvPicPr>
            <a:picLocks noChangeAspect="1"/>
          </p:cNvPicPr>
          <p:nvPr userDrawn="1"/>
        </p:nvPicPr>
        <p:blipFill>
          <a:blip r:embed="rId2"/>
          <a:stretch>
            <a:fillRect/>
          </a:stretch>
        </p:blipFill>
        <p:spPr>
          <a:xfrm>
            <a:off x="6483927" y="1601258"/>
            <a:ext cx="5708073" cy="5256742"/>
          </a:xfrm>
          <a:prstGeom prst="rect">
            <a:avLst/>
          </a:prstGeom>
        </p:spPr>
      </p:pic>
      <p:sp>
        <p:nvSpPr>
          <p:cNvPr id="11" name="Picture Placeholder 8">
            <a:extLst>
              <a:ext uri="{FF2B5EF4-FFF2-40B4-BE49-F238E27FC236}">
                <a16:creationId xmlns:a16="http://schemas.microsoft.com/office/drawing/2014/main" id="{92AE0D8B-6181-B3E9-637E-BC0FD1A03929}"/>
              </a:ext>
            </a:extLst>
          </p:cNvPr>
          <p:cNvSpPr>
            <a:spLocks noGrp="1"/>
          </p:cNvSpPr>
          <p:nvPr>
            <p:ph type="pic" sz="quarter" idx="13" hasCustomPrompt="1"/>
          </p:nvPr>
        </p:nvSpPr>
        <p:spPr>
          <a:xfrm>
            <a:off x="6486144" y="0"/>
            <a:ext cx="5705856" cy="4498848"/>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2" name="Title 1">
            <a:extLst>
              <a:ext uri="{FF2B5EF4-FFF2-40B4-BE49-F238E27FC236}">
                <a16:creationId xmlns:a16="http://schemas.microsoft.com/office/drawing/2014/main" id="{886283E1-72AC-E4ED-97F4-1735827281CC}"/>
              </a:ext>
            </a:extLst>
          </p:cNvPr>
          <p:cNvSpPr>
            <a:spLocks noGrp="1"/>
          </p:cNvSpPr>
          <p:nvPr>
            <p:ph type="title" hasCustomPrompt="1"/>
          </p:nvPr>
        </p:nvSpPr>
        <p:spPr>
          <a:xfrm>
            <a:off x="609600" y="2112446"/>
            <a:ext cx="4485358" cy="1554480"/>
          </a:xfrm>
        </p:spPr>
        <p:txBody>
          <a:bodyPr/>
          <a:lstStyle>
            <a:lvl1pPr>
              <a:defRPr sz="5400">
                <a:solidFill>
                  <a:schemeClr val="accent1"/>
                </a:solidFill>
              </a:defRPr>
            </a:lvl1pPr>
          </a:lstStyle>
          <a:p>
            <a:r>
              <a:rPr lang="en-US"/>
              <a:t>Headline title goes here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1"/>
                </a:solidFill>
              </a:defRPr>
            </a:lvl1pPr>
          </a:lstStyle>
          <a:p>
            <a:r>
              <a:rPr lang="en-US"/>
              <a:t>© 2023 CFA Institute. All Rights Reserved</a:t>
            </a:r>
          </a:p>
        </p:txBody>
      </p:sp>
      <p:sp>
        <p:nvSpPr>
          <p:cNvPr id="9" name="Text Placeholder 2">
            <a:extLst>
              <a:ext uri="{FF2B5EF4-FFF2-40B4-BE49-F238E27FC236}">
                <a16:creationId xmlns:a16="http://schemas.microsoft.com/office/drawing/2014/main" id="{7EC88895-8C8E-BCF3-07B9-E9B2994361AD}"/>
              </a:ext>
            </a:extLst>
          </p:cNvPr>
          <p:cNvSpPr>
            <a:spLocks noGrp="1"/>
          </p:cNvSpPr>
          <p:nvPr>
            <p:ph type="body" idx="14"/>
          </p:nvPr>
        </p:nvSpPr>
        <p:spPr>
          <a:xfrm>
            <a:off x="613496" y="3905150"/>
            <a:ext cx="4490519" cy="1947010"/>
          </a:xfrm>
        </p:spPr>
        <p:txBody>
          <a:bodyPr anchor="t">
            <a:noAutofit/>
          </a:bodyPr>
          <a:lstStyle>
            <a:lvl1pPr marL="0" indent="0">
              <a:buNone/>
              <a:defRPr sz="1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Slide Number Placeholder 5">
            <a:extLst>
              <a:ext uri="{FF2B5EF4-FFF2-40B4-BE49-F238E27FC236}">
                <a16:creationId xmlns:a16="http://schemas.microsoft.com/office/drawing/2014/main" id="{8813B6BE-BD04-6717-A2F4-93B90D2F8227}"/>
              </a:ext>
            </a:extLst>
          </p:cNvPr>
          <p:cNvSpPr>
            <a:spLocks noGrp="1"/>
          </p:cNvSpPr>
          <p:nvPr>
            <p:ph type="sldNum" sz="quarter" idx="12"/>
          </p:nvPr>
        </p:nvSpPr>
        <p:spPr>
          <a:xfrm>
            <a:off x="11353800" y="6236208"/>
            <a:ext cx="457200" cy="153888"/>
          </a:xfrm>
        </p:spPr>
        <p:txBody>
          <a:bodyPr/>
          <a:lstStyle>
            <a:lvl1pPr>
              <a:defRPr>
                <a:solidFill>
                  <a:schemeClr val="accent1"/>
                </a:solidFill>
              </a:defRPr>
            </a:lvl1pPr>
          </a:lstStyle>
          <a:p>
            <a:fld id="{DFC37C41-61FD-5349-A192-9970B0AFE414}" type="slidenum">
              <a:rPr lang="en-US" smtClean="0"/>
              <a:pPr/>
              <a:t>‹#›</a:t>
            </a:fld>
            <a:endParaRPr lang="en-US"/>
          </a:p>
        </p:txBody>
      </p:sp>
      <p:sp>
        <p:nvSpPr>
          <p:cNvPr id="7" name="Text Placeholder 2">
            <a:extLst>
              <a:ext uri="{FF2B5EF4-FFF2-40B4-BE49-F238E27FC236}">
                <a16:creationId xmlns:a16="http://schemas.microsoft.com/office/drawing/2014/main" id="{FE42C435-236B-6B1A-CB9A-786200853C60}"/>
              </a:ext>
            </a:extLst>
          </p:cNvPr>
          <p:cNvSpPr>
            <a:spLocks noGrp="1"/>
          </p:cNvSpPr>
          <p:nvPr>
            <p:ph type="body" idx="15"/>
          </p:nvPr>
        </p:nvSpPr>
        <p:spPr>
          <a:xfrm>
            <a:off x="605121" y="163571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5876640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7_Section 01 Light">
    <p:bg>
      <p:bgPr>
        <a:solidFill>
          <a:schemeClr val="bg2">
            <a:alpha val="50000"/>
          </a:schemeClr>
        </a:solidFill>
        <a:effectLst/>
      </p:bgPr>
    </p:bg>
    <p:spTree>
      <p:nvGrpSpPr>
        <p:cNvPr id="1" name=""/>
        <p:cNvGrpSpPr/>
        <p:nvPr/>
      </p:nvGrpSpPr>
      <p:grpSpPr>
        <a:xfrm>
          <a:off x="0" y="0"/>
          <a:ext cx="0" cy="0"/>
          <a:chOff x="0" y="0"/>
          <a:chExt cx="0" cy="0"/>
        </a:xfrm>
      </p:grpSpPr>
      <p:pic>
        <p:nvPicPr>
          <p:cNvPr id="3" name="Picture 2" descr="A purple square with a black background&#10;&#10;Description automatically generated">
            <a:extLst>
              <a:ext uri="{FF2B5EF4-FFF2-40B4-BE49-F238E27FC236}">
                <a16:creationId xmlns:a16="http://schemas.microsoft.com/office/drawing/2014/main" id="{AFA87D52-7641-5C67-D0A0-357D54896C89}"/>
              </a:ext>
            </a:extLst>
          </p:cNvPr>
          <p:cNvPicPr>
            <a:picLocks noChangeAspect="1"/>
          </p:cNvPicPr>
          <p:nvPr userDrawn="1"/>
        </p:nvPicPr>
        <p:blipFill>
          <a:blip r:embed="rId2"/>
          <a:stretch>
            <a:fillRect/>
          </a:stretch>
        </p:blipFill>
        <p:spPr>
          <a:xfrm>
            <a:off x="5326626" y="0"/>
            <a:ext cx="6865374" cy="6858000"/>
          </a:xfrm>
          <a:prstGeom prst="rect">
            <a:avLst/>
          </a:prstGeom>
        </p:spPr>
      </p:pic>
      <p:sp>
        <p:nvSpPr>
          <p:cNvPr id="2" name="Title 1">
            <a:extLst>
              <a:ext uri="{FF2B5EF4-FFF2-40B4-BE49-F238E27FC236}">
                <a16:creationId xmlns:a16="http://schemas.microsoft.com/office/drawing/2014/main" id="{590FFF02-3F57-1F78-BB68-591118CE848D}"/>
              </a:ext>
            </a:extLst>
          </p:cNvPr>
          <p:cNvSpPr>
            <a:spLocks noGrp="1"/>
          </p:cNvSpPr>
          <p:nvPr>
            <p:ph type="ctrTitle" hasCustomPrompt="1"/>
          </p:nvPr>
        </p:nvSpPr>
        <p:spPr>
          <a:xfrm>
            <a:off x="603504" y="4142232"/>
            <a:ext cx="4572000" cy="1661993"/>
          </a:xfrm>
        </p:spPr>
        <p:txBody>
          <a:bodyPr anchor="t">
            <a:noAutofit/>
          </a:bodyPr>
          <a:lstStyle>
            <a:lvl1pPr algn="l">
              <a:defRPr sz="6000">
                <a:solidFill>
                  <a:schemeClr val="accent1"/>
                </a:solidFill>
              </a:defRPr>
            </a:lvl1pPr>
          </a:lstStyle>
          <a:p>
            <a:r>
              <a:rPr lang="en-US"/>
              <a:t>Section title goes here</a:t>
            </a:r>
          </a:p>
        </p:txBody>
      </p:sp>
      <p:sp>
        <p:nvSpPr>
          <p:cNvPr id="8" name="Footer Placeholder 4">
            <a:extLst>
              <a:ext uri="{FF2B5EF4-FFF2-40B4-BE49-F238E27FC236}">
                <a16:creationId xmlns:a16="http://schemas.microsoft.com/office/drawing/2014/main" id="{77BCD8A8-64A4-5C20-F77D-D01819C582D5}"/>
              </a:ext>
            </a:extLst>
          </p:cNvPr>
          <p:cNvSpPr>
            <a:spLocks noGrp="1"/>
          </p:cNvSpPr>
          <p:nvPr>
            <p:ph type="ftr" sz="quarter" idx="11"/>
          </p:nvPr>
        </p:nvSpPr>
        <p:spPr>
          <a:xfrm>
            <a:off x="605121" y="6251021"/>
            <a:ext cx="4114800" cy="123111"/>
          </a:xfrm>
        </p:spPr>
        <p:txBody>
          <a:bodyPr/>
          <a:lstStyle>
            <a:lvl1pPr>
              <a:defRPr>
                <a:solidFill>
                  <a:schemeClr val="accent1"/>
                </a:solidFill>
              </a:defRPr>
            </a:lvl1pPr>
          </a:lstStyle>
          <a:p>
            <a:r>
              <a:rPr lang="en-US"/>
              <a:t>© 2023 CFA Institute. All Rights Reserved</a:t>
            </a:r>
          </a:p>
        </p:txBody>
      </p:sp>
      <p:sp>
        <p:nvSpPr>
          <p:cNvPr id="5" name="Slide Number Placeholder 5">
            <a:extLst>
              <a:ext uri="{FF2B5EF4-FFF2-40B4-BE49-F238E27FC236}">
                <a16:creationId xmlns:a16="http://schemas.microsoft.com/office/drawing/2014/main" id="{2F188CD0-E652-51D2-3CA5-2DC1387D6816}"/>
              </a:ext>
            </a:extLst>
          </p:cNvPr>
          <p:cNvSpPr>
            <a:spLocks noGrp="1"/>
          </p:cNvSpPr>
          <p:nvPr>
            <p:ph type="sldNum" sz="quarter" idx="12"/>
          </p:nvPr>
        </p:nvSpPr>
        <p:spPr>
          <a:xfrm>
            <a:off x="11353800" y="6236208"/>
            <a:ext cx="457200" cy="153888"/>
          </a:xfrm>
        </p:spPr>
        <p:txBody>
          <a:bodyPr/>
          <a:lstStyle>
            <a:lvl1pPr>
              <a:defRPr>
                <a:solidFill>
                  <a:schemeClr val="accent1"/>
                </a:solidFill>
              </a:defRPr>
            </a:lvl1pPr>
          </a:lstStyle>
          <a:p>
            <a:fld id="{DFC37C41-61FD-5349-A192-9970B0AFE414}" type="slidenum">
              <a:rPr lang="en-US" smtClean="0"/>
              <a:pPr/>
              <a:t>‹#›</a:t>
            </a:fld>
            <a:endParaRPr lang="en-US"/>
          </a:p>
        </p:txBody>
      </p:sp>
      <p:sp>
        <p:nvSpPr>
          <p:cNvPr id="4" name="Text Placeholder 2">
            <a:extLst>
              <a:ext uri="{FF2B5EF4-FFF2-40B4-BE49-F238E27FC236}">
                <a16:creationId xmlns:a16="http://schemas.microsoft.com/office/drawing/2014/main" id="{241A7A37-C1DB-45A9-BBB2-A84ACE394FA4}"/>
              </a:ext>
            </a:extLst>
          </p:cNvPr>
          <p:cNvSpPr>
            <a:spLocks noGrp="1"/>
          </p:cNvSpPr>
          <p:nvPr>
            <p:ph type="body" idx="15"/>
          </p:nvPr>
        </p:nvSpPr>
        <p:spPr>
          <a:xfrm>
            <a:off x="605121" y="374899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5471289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8_Section 01 Light">
    <p:bg>
      <p:bgPr>
        <a:solidFill>
          <a:schemeClr val="bg2">
            <a:alpha val="50000"/>
          </a:schemeClr>
        </a:solidFill>
        <a:effectLst/>
      </p:bgPr>
    </p:bg>
    <p:spTree>
      <p:nvGrpSpPr>
        <p:cNvPr id="1" name=""/>
        <p:cNvGrpSpPr/>
        <p:nvPr/>
      </p:nvGrpSpPr>
      <p:grpSpPr>
        <a:xfrm>
          <a:off x="0" y="0"/>
          <a:ext cx="0" cy="0"/>
          <a:chOff x="0" y="0"/>
          <a:chExt cx="0" cy="0"/>
        </a:xfrm>
      </p:grpSpPr>
      <p:pic>
        <p:nvPicPr>
          <p:cNvPr id="4" name="Picture 3" descr="A blue square with black border&#10;&#10;Description automatically generated">
            <a:extLst>
              <a:ext uri="{FF2B5EF4-FFF2-40B4-BE49-F238E27FC236}">
                <a16:creationId xmlns:a16="http://schemas.microsoft.com/office/drawing/2014/main" id="{00345FF7-0213-C5E9-C74B-74C47815E531}"/>
              </a:ext>
            </a:extLst>
          </p:cNvPr>
          <p:cNvPicPr>
            <a:picLocks noChangeAspect="1"/>
          </p:cNvPicPr>
          <p:nvPr userDrawn="1"/>
        </p:nvPicPr>
        <p:blipFill>
          <a:blip r:embed="rId2"/>
          <a:stretch>
            <a:fillRect/>
          </a:stretch>
        </p:blipFill>
        <p:spPr>
          <a:xfrm>
            <a:off x="5326626" y="0"/>
            <a:ext cx="6865374" cy="6858000"/>
          </a:xfrm>
          <a:prstGeom prst="rect">
            <a:avLst/>
          </a:prstGeom>
        </p:spPr>
      </p:pic>
      <p:sp>
        <p:nvSpPr>
          <p:cNvPr id="10" name="Picture Placeholder 5">
            <a:extLst>
              <a:ext uri="{FF2B5EF4-FFF2-40B4-BE49-F238E27FC236}">
                <a16:creationId xmlns:a16="http://schemas.microsoft.com/office/drawing/2014/main" id="{D9D04C40-7BA3-33A2-73DB-7EEC68C372EC}"/>
              </a:ext>
            </a:extLst>
          </p:cNvPr>
          <p:cNvSpPr>
            <a:spLocks noGrp="1"/>
          </p:cNvSpPr>
          <p:nvPr>
            <p:ph type="pic" sz="quarter" idx="13" hasCustomPrompt="1"/>
          </p:nvPr>
        </p:nvSpPr>
        <p:spPr>
          <a:xfrm>
            <a:off x="6297889" y="946880"/>
            <a:ext cx="4965192" cy="4937760"/>
          </a:xfrm>
          <a:solidFill>
            <a:schemeClr val="accent2">
              <a:lumMod val="75000"/>
            </a:schemeClr>
          </a:solidFill>
        </p:spPr>
        <p:txBody>
          <a:bodyPr anchor="ctr">
            <a:normAutofit/>
          </a:bodyPr>
          <a:lstStyle>
            <a:lvl1pPr algn="ctr">
              <a:defRPr sz="1200" b="0"/>
            </a:lvl1pPr>
          </a:lstStyle>
          <a:p>
            <a:r>
              <a:rPr lang="en-US"/>
              <a:t>Insert Photo</a:t>
            </a:r>
          </a:p>
        </p:txBody>
      </p:sp>
      <p:sp>
        <p:nvSpPr>
          <p:cNvPr id="2" name="Title 1">
            <a:extLst>
              <a:ext uri="{FF2B5EF4-FFF2-40B4-BE49-F238E27FC236}">
                <a16:creationId xmlns:a16="http://schemas.microsoft.com/office/drawing/2014/main" id="{590FFF02-3F57-1F78-BB68-591118CE848D}"/>
              </a:ext>
            </a:extLst>
          </p:cNvPr>
          <p:cNvSpPr>
            <a:spLocks noGrp="1"/>
          </p:cNvSpPr>
          <p:nvPr>
            <p:ph type="ctrTitle" hasCustomPrompt="1"/>
          </p:nvPr>
        </p:nvSpPr>
        <p:spPr>
          <a:xfrm>
            <a:off x="603504" y="4142232"/>
            <a:ext cx="4572000" cy="1661993"/>
          </a:xfrm>
        </p:spPr>
        <p:txBody>
          <a:bodyPr anchor="t">
            <a:noAutofit/>
          </a:bodyPr>
          <a:lstStyle>
            <a:lvl1pPr algn="l">
              <a:defRPr sz="6000">
                <a:solidFill>
                  <a:schemeClr val="accent1"/>
                </a:solidFill>
              </a:defRPr>
            </a:lvl1pPr>
          </a:lstStyle>
          <a:p>
            <a:r>
              <a:rPr lang="en-US"/>
              <a:t>Section title goes here</a:t>
            </a:r>
          </a:p>
        </p:txBody>
      </p:sp>
      <p:sp>
        <p:nvSpPr>
          <p:cNvPr id="8" name="Footer Placeholder 4">
            <a:extLst>
              <a:ext uri="{FF2B5EF4-FFF2-40B4-BE49-F238E27FC236}">
                <a16:creationId xmlns:a16="http://schemas.microsoft.com/office/drawing/2014/main" id="{77BCD8A8-64A4-5C20-F77D-D01819C582D5}"/>
              </a:ext>
            </a:extLst>
          </p:cNvPr>
          <p:cNvSpPr>
            <a:spLocks noGrp="1"/>
          </p:cNvSpPr>
          <p:nvPr>
            <p:ph type="ftr" sz="quarter" idx="11"/>
          </p:nvPr>
        </p:nvSpPr>
        <p:spPr>
          <a:xfrm>
            <a:off x="605121" y="6251021"/>
            <a:ext cx="4114800" cy="123111"/>
          </a:xfrm>
        </p:spPr>
        <p:txBody>
          <a:bodyPr/>
          <a:lstStyle>
            <a:lvl1pPr>
              <a:defRPr>
                <a:solidFill>
                  <a:schemeClr val="accent1"/>
                </a:solidFill>
              </a:defRPr>
            </a:lvl1pPr>
          </a:lstStyle>
          <a:p>
            <a:r>
              <a:rPr lang="en-US"/>
              <a:t>© 2023 CFA Institute. All Rights Reserved</a:t>
            </a:r>
          </a:p>
        </p:txBody>
      </p:sp>
      <p:sp>
        <p:nvSpPr>
          <p:cNvPr id="5" name="Slide Number Placeholder 5">
            <a:extLst>
              <a:ext uri="{FF2B5EF4-FFF2-40B4-BE49-F238E27FC236}">
                <a16:creationId xmlns:a16="http://schemas.microsoft.com/office/drawing/2014/main" id="{2F188CD0-E652-51D2-3CA5-2DC1387D6816}"/>
              </a:ext>
            </a:extLst>
          </p:cNvPr>
          <p:cNvSpPr>
            <a:spLocks noGrp="1"/>
          </p:cNvSpPr>
          <p:nvPr>
            <p:ph type="sldNum" sz="quarter" idx="12"/>
          </p:nvPr>
        </p:nvSpPr>
        <p:spPr>
          <a:xfrm>
            <a:off x="11353800" y="6236208"/>
            <a:ext cx="457200" cy="153888"/>
          </a:xfrm>
        </p:spPr>
        <p:txBody>
          <a:bodyPr/>
          <a:lstStyle>
            <a:lvl1pPr>
              <a:defRPr>
                <a:solidFill>
                  <a:schemeClr val="accent1"/>
                </a:solidFill>
              </a:defRPr>
            </a:lvl1pPr>
          </a:lstStyle>
          <a:p>
            <a:fld id="{DFC37C41-61FD-5349-A192-9970B0AFE414}" type="slidenum">
              <a:rPr lang="en-US" smtClean="0"/>
              <a:pPr/>
              <a:t>‹#›</a:t>
            </a:fld>
            <a:endParaRPr lang="en-US"/>
          </a:p>
        </p:txBody>
      </p:sp>
      <p:sp>
        <p:nvSpPr>
          <p:cNvPr id="3" name="Text Placeholder 2">
            <a:extLst>
              <a:ext uri="{FF2B5EF4-FFF2-40B4-BE49-F238E27FC236}">
                <a16:creationId xmlns:a16="http://schemas.microsoft.com/office/drawing/2014/main" id="{890B8DA0-78D9-FF55-A7E3-8EBF5D6B70F6}"/>
              </a:ext>
            </a:extLst>
          </p:cNvPr>
          <p:cNvSpPr>
            <a:spLocks noGrp="1"/>
          </p:cNvSpPr>
          <p:nvPr>
            <p:ph type="body" idx="15"/>
          </p:nvPr>
        </p:nvSpPr>
        <p:spPr>
          <a:xfrm>
            <a:off x="605121" y="374899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57409691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5_Table of Content 02 Dark">
    <p:bg>
      <p:bgPr>
        <a:solidFill>
          <a:schemeClr val="bg2">
            <a:alpha val="50000"/>
          </a:schemeClr>
        </a:solidFill>
        <a:effectLst/>
      </p:bgPr>
    </p:bg>
    <p:spTree>
      <p:nvGrpSpPr>
        <p:cNvPr id="1" name=""/>
        <p:cNvGrpSpPr/>
        <p:nvPr/>
      </p:nvGrpSpPr>
      <p:grpSpPr>
        <a:xfrm>
          <a:off x="0" y="0"/>
          <a:ext cx="0" cy="0"/>
          <a:chOff x="0" y="0"/>
          <a:chExt cx="0" cy="0"/>
        </a:xfrm>
      </p:grpSpPr>
      <p:pic>
        <p:nvPicPr>
          <p:cNvPr id="7" name="Picture 6" descr="A blue square with a black border&#10;&#10;Description automatically generated">
            <a:extLst>
              <a:ext uri="{FF2B5EF4-FFF2-40B4-BE49-F238E27FC236}">
                <a16:creationId xmlns:a16="http://schemas.microsoft.com/office/drawing/2014/main" id="{0DE8F8A1-FFC0-5D5D-34C4-0DE35D7B6863}"/>
              </a:ext>
            </a:extLst>
          </p:cNvPr>
          <p:cNvPicPr>
            <a:picLocks noChangeAspect="1"/>
          </p:cNvPicPr>
          <p:nvPr userDrawn="1"/>
        </p:nvPicPr>
        <p:blipFill>
          <a:blip r:embed="rId2"/>
          <a:stretch>
            <a:fillRect/>
          </a:stretch>
        </p:blipFill>
        <p:spPr>
          <a:xfrm flipV="1">
            <a:off x="6020520" y="682170"/>
            <a:ext cx="6171479" cy="6175829"/>
          </a:xfrm>
          <a:prstGeom prst="rect">
            <a:avLst/>
          </a:prstGeom>
        </p:spPr>
      </p:pic>
      <p:sp>
        <p:nvSpPr>
          <p:cNvPr id="11" name="Picture Placeholder 8">
            <a:extLst>
              <a:ext uri="{FF2B5EF4-FFF2-40B4-BE49-F238E27FC236}">
                <a16:creationId xmlns:a16="http://schemas.microsoft.com/office/drawing/2014/main" id="{92AE0D8B-6181-B3E9-637E-BC0FD1A03929}"/>
              </a:ext>
            </a:extLst>
          </p:cNvPr>
          <p:cNvSpPr>
            <a:spLocks noGrp="1"/>
          </p:cNvSpPr>
          <p:nvPr>
            <p:ph type="pic" sz="quarter" idx="13" hasCustomPrompt="1"/>
          </p:nvPr>
        </p:nvSpPr>
        <p:spPr>
          <a:xfrm>
            <a:off x="6537960" y="1234440"/>
            <a:ext cx="3566160" cy="3566160"/>
          </a:xfrm>
          <a:solidFill>
            <a:schemeClr val="accent2">
              <a:lumMod val="65000"/>
            </a:schemeClr>
          </a:solidFill>
        </p:spPr>
        <p:txBody>
          <a:bodyPr anchor="ctr"/>
          <a:lstStyle>
            <a:lvl1pPr algn="ctr">
              <a:defRPr sz="1200" b="0">
                <a:solidFill>
                  <a:schemeClr val="accent1"/>
                </a:solidFill>
              </a:defRPr>
            </a:lvl1pPr>
          </a:lstStyle>
          <a:p>
            <a:r>
              <a:rPr lang="en-US"/>
              <a:t>Insert Photo</a:t>
            </a:r>
          </a:p>
        </p:txBody>
      </p:sp>
      <p:sp>
        <p:nvSpPr>
          <p:cNvPr id="2" name="Title 1">
            <a:extLst>
              <a:ext uri="{FF2B5EF4-FFF2-40B4-BE49-F238E27FC236}">
                <a16:creationId xmlns:a16="http://schemas.microsoft.com/office/drawing/2014/main" id="{886283E1-72AC-E4ED-97F4-1735827281CC}"/>
              </a:ext>
            </a:extLst>
          </p:cNvPr>
          <p:cNvSpPr>
            <a:spLocks noGrp="1"/>
          </p:cNvSpPr>
          <p:nvPr>
            <p:ph type="title" hasCustomPrompt="1"/>
          </p:nvPr>
        </p:nvSpPr>
        <p:spPr>
          <a:xfrm>
            <a:off x="609600" y="2112446"/>
            <a:ext cx="4485358" cy="1554480"/>
          </a:xfrm>
        </p:spPr>
        <p:txBody>
          <a:bodyPr/>
          <a:lstStyle>
            <a:lvl1pPr>
              <a:defRPr sz="5400">
                <a:solidFill>
                  <a:schemeClr val="accent1"/>
                </a:solidFill>
              </a:defRPr>
            </a:lvl1pPr>
          </a:lstStyle>
          <a:p>
            <a:r>
              <a:rPr lang="en-US"/>
              <a:t>Headline title goes here</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1"/>
                </a:solidFill>
              </a:defRPr>
            </a:lvl1pPr>
          </a:lstStyle>
          <a:p>
            <a:r>
              <a:rPr lang="en-US"/>
              <a:t>© 2023 CFA Institute. All Rights Reserved</a:t>
            </a:r>
          </a:p>
        </p:txBody>
      </p:sp>
      <p:sp>
        <p:nvSpPr>
          <p:cNvPr id="9" name="Text Placeholder 2">
            <a:extLst>
              <a:ext uri="{FF2B5EF4-FFF2-40B4-BE49-F238E27FC236}">
                <a16:creationId xmlns:a16="http://schemas.microsoft.com/office/drawing/2014/main" id="{7EC88895-8C8E-BCF3-07B9-E9B2994361AD}"/>
              </a:ext>
            </a:extLst>
          </p:cNvPr>
          <p:cNvSpPr>
            <a:spLocks noGrp="1"/>
          </p:cNvSpPr>
          <p:nvPr>
            <p:ph type="body" idx="14"/>
          </p:nvPr>
        </p:nvSpPr>
        <p:spPr>
          <a:xfrm>
            <a:off x="613496" y="3905150"/>
            <a:ext cx="4490519" cy="1947010"/>
          </a:xfrm>
        </p:spPr>
        <p:txBody>
          <a:bodyPr anchor="t">
            <a:noAutofit/>
          </a:bodyPr>
          <a:lstStyle>
            <a:lvl1pPr marL="0" indent="0">
              <a:buNone/>
              <a:defRPr sz="1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Slide Number Placeholder 5">
            <a:extLst>
              <a:ext uri="{FF2B5EF4-FFF2-40B4-BE49-F238E27FC236}">
                <a16:creationId xmlns:a16="http://schemas.microsoft.com/office/drawing/2014/main" id="{8813B6BE-BD04-6717-A2F4-93B90D2F8227}"/>
              </a:ext>
            </a:extLst>
          </p:cNvPr>
          <p:cNvSpPr>
            <a:spLocks noGrp="1"/>
          </p:cNvSpPr>
          <p:nvPr>
            <p:ph type="sldNum" sz="quarter" idx="12"/>
          </p:nvPr>
        </p:nvSpPr>
        <p:spPr>
          <a:xfrm>
            <a:off x="11353800" y="6236208"/>
            <a:ext cx="457200" cy="153888"/>
          </a:xfrm>
        </p:spPr>
        <p:txBody>
          <a:bodyPr/>
          <a:lstStyle>
            <a:lvl1pPr>
              <a:defRPr>
                <a:solidFill>
                  <a:schemeClr val="accent1"/>
                </a:solidFill>
              </a:defRPr>
            </a:lvl1pPr>
          </a:lstStyle>
          <a:p>
            <a:fld id="{DFC37C41-61FD-5349-A192-9970B0AFE414}" type="slidenum">
              <a:rPr lang="en-US" smtClean="0"/>
              <a:pPr/>
              <a:t>‹#›</a:t>
            </a:fld>
            <a:endParaRPr lang="en-US"/>
          </a:p>
        </p:txBody>
      </p:sp>
      <p:sp>
        <p:nvSpPr>
          <p:cNvPr id="3" name="Text Placeholder 2">
            <a:extLst>
              <a:ext uri="{FF2B5EF4-FFF2-40B4-BE49-F238E27FC236}">
                <a16:creationId xmlns:a16="http://schemas.microsoft.com/office/drawing/2014/main" id="{1719B1D3-3CB1-4569-86DA-F998D2D47E5D}"/>
              </a:ext>
            </a:extLst>
          </p:cNvPr>
          <p:cNvSpPr>
            <a:spLocks noGrp="1"/>
          </p:cNvSpPr>
          <p:nvPr>
            <p:ph type="body" idx="15"/>
          </p:nvPr>
        </p:nvSpPr>
        <p:spPr>
          <a:xfrm>
            <a:off x="605121" y="163571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2298111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46540-98CB-5408-4AF4-6AAE56CA64CD}"/>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58F8BAFA-0B4A-0B1A-194A-7F5D5DD1B26F}"/>
              </a:ext>
            </a:extLst>
          </p:cNvPr>
          <p:cNvSpPr>
            <a:spLocks noGrp="1"/>
          </p:cNvSpPr>
          <p:nvPr>
            <p:ph type="ftr" sz="quarter" idx="11"/>
          </p:nvPr>
        </p:nvSpPr>
        <p:spPr/>
        <p:txBody>
          <a:bodyPr/>
          <a:lstStyle/>
          <a:p>
            <a:r>
              <a:rPr lang="en-US"/>
              <a:t>© 2023 CFA Institute. All Rights Reserved</a:t>
            </a:r>
          </a:p>
        </p:txBody>
      </p:sp>
      <p:sp>
        <p:nvSpPr>
          <p:cNvPr id="5" name="Slide Number Placeholder 4">
            <a:extLst>
              <a:ext uri="{FF2B5EF4-FFF2-40B4-BE49-F238E27FC236}">
                <a16:creationId xmlns:a16="http://schemas.microsoft.com/office/drawing/2014/main" id="{10D3C1B1-9C22-69B6-EDDC-2FEAE47139E2}"/>
              </a:ext>
            </a:extLst>
          </p:cNvPr>
          <p:cNvSpPr>
            <a:spLocks noGrp="1"/>
          </p:cNvSpPr>
          <p:nvPr>
            <p:ph type="sldNum" sz="quarter" idx="12"/>
          </p:nvPr>
        </p:nvSpPr>
        <p:spPr/>
        <p:txBody>
          <a:bodyPr/>
          <a:lstStyle/>
          <a:p>
            <a:fld id="{DFC37C41-61FD-5349-A192-9970B0AFE414}" type="slidenum">
              <a:rPr lang="en-US" smtClean="0"/>
              <a:t>‹#›</a:t>
            </a:fld>
            <a:endParaRPr lang="en-US"/>
          </a:p>
        </p:txBody>
      </p:sp>
    </p:spTree>
    <p:extLst>
      <p:ext uri="{BB962C8B-B14F-4D97-AF65-F5344CB8AC3E}">
        <p14:creationId xmlns:p14="http://schemas.microsoft.com/office/powerpoint/2010/main" val="242078682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E4AC5CC-1AFC-7515-DE7F-E3415E6E5A83}"/>
              </a:ext>
            </a:extLst>
          </p:cNvPr>
          <p:cNvSpPr>
            <a:spLocks noGrp="1"/>
          </p:cNvSpPr>
          <p:nvPr>
            <p:ph type="ftr" sz="quarter" idx="11"/>
          </p:nvPr>
        </p:nvSpPr>
        <p:spPr/>
        <p:txBody>
          <a:bodyPr/>
          <a:lstStyle/>
          <a:p>
            <a:r>
              <a:rPr lang="en-US"/>
              <a:t>© 2023 CFA Institute. All Rights Reserved</a:t>
            </a:r>
          </a:p>
        </p:txBody>
      </p:sp>
      <p:sp>
        <p:nvSpPr>
          <p:cNvPr id="4" name="Slide Number Placeholder 3">
            <a:extLst>
              <a:ext uri="{FF2B5EF4-FFF2-40B4-BE49-F238E27FC236}">
                <a16:creationId xmlns:a16="http://schemas.microsoft.com/office/drawing/2014/main" id="{6185A85F-F296-CFA1-2111-33C968E5BFAB}"/>
              </a:ext>
            </a:extLst>
          </p:cNvPr>
          <p:cNvSpPr>
            <a:spLocks noGrp="1"/>
          </p:cNvSpPr>
          <p:nvPr>
            <p:ph type="sldNum" sz="quarter" idx="12"/>
          </p:nvPr>
        </p:nvSpPr>
        <p:spPr/>
        <p:txBody>
          <a:bodyPr/>
          <a:lstStyle/>
          <a:p>
            <a:fld id="{DFC37C41-61FD-5349-A192-9970B0AFE414}" type="slidenum">
              <a:rPr lang="en-US" smtClean="0"/>
              <a:t>‹#›</a:t>
            </a:fld>
            <a:endParaRPr lang="en-US"/>
          </a:p>
        </p:txBody>
      </p:sp>
    </p:spTree>
    <p:extLst>
      <p:ext uri="{BB962C8B-B14F-4D97-AF65-F5344CB8AC3E}">
        <p14:creationId xmlns:p14="http://schemas.microsoft.com/office/powerpoint/2010/main" val="286584039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3FF5C02B-D6A8-F290-2E29-F96B58D53A35}"/>
              </a:ext>
            </a:extLst>
          </p:cNvPr>
          <p:cNvSpPr>
            <a:spLocks noGrp="1"/>
          </p:cNvSpPr>
          <p:nvPr>
            <p:ph type="pic" sz="quarter" idx="13" hasCustomPrompt="1"/>
          </p:nvPr>
        </p:nvSpPr>
        <p:spPr>
          <a:xfrm>
            <a:off x="6096000" y="0"/>
            <a:ext cx="6096000" cy="6858000"/>
          </a:xfrm>
          <a:solidFill>
            <a:schemeClr val="accent2">
              <a:lumMod val="75000"/>
            </a:schemeClr>
          </a:solidFill>
        </p:spPr>
        <p:txBody>
          <a:bodyPr anchor="ctr"/>
          <a:lstStyle>
            <a:lvl1pPr algn="ctr">
              <a:defRPr sz="1000" b="0"/>
            </a:lvl1pPr>
          </a:lstStyle>
          <a:p>
            <a:r>
              <a:rPr lang="en-US"/>
              <a:t>Insert Photo</a:t>
            </a:r>
          </a:p>
        </p:txBody>
      </p:sp>
      <p:sp>
        <p:nvSpPr>
          <p:cNvPr id="3" name="Footer Placeholder 2">
            <a:extLst>
              <a:ext uri="{FF2B5EF4-FFF2-40B4-BE49-F238E27FC236}">
                <a16:creationId xmlns:a16="http://schemas.microsoft.com/office/drawing/2014/main" id="{FE4AC5CC-1AFC-7515-DE7F-E3415E6E5A83}"/>
              </a:ext>
            </a:extLst>
          </p:cNvPr>
          <p:cNvSpPr>
            <a:spLocks noGrp="1"/>
          </p:cNvSpPr>
          <p:nvPr>
            <p:ph type="ftr" sz="quarter" idx="11"/>
          </p:nvPr>
        </p:nvSpPr>
        <p:spPr/>
        <p:txBody>
          <a:bodyPr/>
          <a:lstStyle/>
          <a:p>
            <a:r>
              <a:rPr lang="en-US"/>
              <a:t>© 2023 CFA Institute. All Rights Reserved</a:t>
            </a:r>
          </a:p>
        </p:txBody>
      </p:sp>
      <p:sp>
        <p:nvSpPr>
          <p:cNvPr id="4" name="Slide Number Placeholder 3">
            <a:extLst>
              <a:ext uri="{FF2B5EF4-FFF2-40B4-BE49-F238E27FC236}">
                <a16:creationId xmlns:a16="http://schemas.microsoft.com/office/drawing/2014/main" id="{6185A85F-F296-CFA1-2111-33C968E5BFAB}"/>
              </a:ext>
            </a:extLst>
          </p:cNvPr>
          <p:cNvSpPr>
            <a:spLocks noGrp="1"/>
          </p:cNvSpPr>
          <p:nvPr>
            <p:ph type="sldNum" sz="quarter" idx="12"/>
          </p:nvPr>
        </p:nvSpPr>
        <p:spPr/>
        <p:txBody>
          <a:bodyPr/>
          <a:lstStyle/>
          <a:p>
            <a:fld id="{DFC37C41-61FD-5349-A192-9970B0AFE414}" type="slidenum">
              <a:rPr lang="en-US" smtClean="0"/>
              <a:t>‹#›</a:t>
            </a:fld>
            <a:endParaRPr lang="en-US"/>
          </a:p>
        </p:txBody>
      </p:sp>
    </p:spTree>
    <p:extLst>
      <p:ext uri="{BB962C8B-B14F-4D97-AF65-F5344CB8AC3E}">
        <p14:creationId xmlns:p14="http://schemas.microsoft.com/office/powerpoint/2010/main" val="6364488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1_Title Only">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46540-98CB-5408-4AF4-6AAE56CA64CD}"/>
              </a:ext>
            </a:extLst>
          </p:cNvPr>
          <p:cNvSpPr>
            <a:spLocks noGrp="1"/>
          </p:cNvSpPr>
          <p:nvPr>
            <p:ph type="title"/>
          </p:nvPr>
        </p:nvSpPr>
        <p:spPr/>
        <p:txBody>
          <a:bodyPr/>
          <a:lstStyle>
            <a:lvl1pPr>
              <a:defRPr>
                <a:solidFill>
                  <a:schemeClr val="accent2"/>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58F8BAFA-0B4A-0B1A-194A-7F5D5DD1B26F}"/>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5" name="Slide Number Placeholder 4">
            <a:extLst>
              <a:ext uri="{FF2B5EF4-FFF2-40B4-BE49-F238E27FC236}">
                <a16:creationId xmlns:a16="http://schemas.microsoft.com/office/drawing/2014/main" id="{10D3C1B1-9C22-69B6-EDDC-2FEAE47139E2}"/>
              </a:ext>
            </a:extLst>
          </p:cNvPr>
          <p:cNvSpPr>
            <a:spLocks noGrp="1"/>
          </p:cNvSpPr>
          <p:nvPr>
            <p:ph type="sldNum" sz="quarter" idx="12"/>
          </p:nvPr>
        </p:nvSpPr>
        <p:spPr/>
        <p:txBody>
          <a:bodyPr/>
          <a:lstStyle>
            <a:lvl1pPr>
              <a:defRPr>
                <a:solidFill>
                  <a:schemeClr val="accent2"/>
                </a:solidFill>
              </a:defRPr>
            </a:lvl1pPr>
          </a:lstStyle>
          <a:p>
            <a:fld id="{DFC37C41-61FD-5349-A192-9970B0AFE414}" type="slidenum">
              <a:rPr lang="en-US" smtClean="0"/>
              <a:pPr/>
              <a:t>‹#›</a:t>
            </a:fld>
            <a:endParaRPr lang="en-US"/>
          </a:p>
        </p:txBody>
      </p:sp>
    </p:spTree>
    <p:extLst>
      <p:ext uri="{BB962C8B-B14F-4D97-AF65-F5344CB8AC3E}">
        <p14:creationId xmlns:p14="http://schemas.microsoft.com/office/powerpoint/2010/main" val="4273012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03 Photo Light">
    <p:bg>
      <p:bgPr>
        <a:solidFill>
          <a:schemeClr val="bg2">
            <a:alpha val="50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8ABD6A7-97DC-0F94-73C1-05E5826CC6EE}"/>
              </a:ext>
            </a:extLst>
          </p:cNvPr>
          <p:cNvSpPr>
            <a:spLocks noGrp="1"/>
          </p:cNvSpPr>
          <p:nvPr>
            <p:ph type="pic" sz="quarter" idx="12" hasCustomPrompt="1"/>
          </p:nvPr>
        </p:nvSpPr>
        <p:spPr>
          <a:xfrm>
            <a:off x="5630863" y="0"/>
            <a:ext cx="6561137" cy="6858000"/>
          </a:xfrm>
          <a:solidFill>
            <a:schemeClr val="accent2">
              <a:lumMod val="75000"/>
            </a:schemeClr>
          </a:solidFill>
        </p:spPr>
        <p:txBody>
          <a:bodyPr anchor="ctr">
            <a:normAutofit/>
          </a:bodyPr>
          <a:lstStyle>
            <a:lvl1pPr algn="ctr">
              <a:defRPr sz="1200" b="0"/>
            </a:lvl1pPr>
          </a:lstStyle>
          <a:p>
            <a:r>
              <a:rPr lang="en-US"/>
              <a:t>Insert Photo</a:t>
            </a:r>
          </a:p>
        </p:txBody>
      </p:sp>
      <p:sp>
        <p:nvSpPr>
          <p:cNvPr id="2" name="Title 1">
            <a:extLst>
              <a:ext uri="{FF2B5EF4-FFF2-40B4-BE49-F238E27FC236}">
                <a16:creationId xmlns:a16="http://schemas.microsoft.com/office/drawing/2014/main" id="{590FFF02-3F57-1F78-BB68-591118CE848D}"/>
              </a:ext>
            </a:extLst>
          </p:cNvPr>
          <p:cNvSpPr>
            <a:spLocks noGrp="1"/>
          </p:cNvSpPr>
          <p:nvPr>
            <p:ph type="ctrTitle" hasCustomPrompt="1"/>
          </p:nvPr>
        </p:nvSpPr>
        <p:spPr>
          <a:xfrm>
            <a:off x="603504" y="2852564"/>
            <a:ext cx="4572000" cy="1661993"/>
          </a:xfrm>
        </p:spPr>
        <p:txBody>
          <a:bodyPr anchor="t">
            <a:noAutofit/>
          </a:bodyPr>
          <a:lstStyle>
            <a:lvl1pPr algn="l">
              <a:defRPr sz="5400">
                <a:solidFill>
                  <a:schemeClr val="accent1"/>
                </a:solidFill>
              </a:defRPr>
            </a:lvl1pPr>
          </a:lstStyle>
          <a:p>
            <a:r>
              <a:rPr lang="en-US"/>
              <a:t>Section title goes here</a:t>
            </a:r>
          </a:p>
        </p:txBody>
      </p:sp>
      <p:sp>
        <p:nvSpPr>
          <p:cNvPr id="8" name="Footer Placeholder 4">
            <a:extLst>
              <a:ext uri="{FF2B5EF4-FFF2-40B4-BE49-F238E27FC236}">
                <a16:creationId xmlns:a16="http://schemas.microsoft.com/office/drawing/2014/main" id="{77BCD8A8-64A4-5C20-F77D-D01819C582D5}"/>
              </a:ext>
            </a:extLst>
          </p:cNvPr>
          <p:cNvSpPr>
            <a:spLocks noGrp="1"/>
          </p:cNvSpPr>
          <p:nvPr>
            <p:ph type="ftr" sz="quarter" idx="11"/>
          </p:nvPr>
        </p:nvSpPr>
        <p:spPr>
          <a:xfrm>
            <a:off x="605121" y="6251021"/>
            <a:ext cx="4114800" cy="123111"/>
          </a:xfrm>
        </p:spPr>
        <p:txBody>
          <a:bodyPr/>
          <a:lstStyle>
            <a:lvl1pPr>
              <a:defRPr>
                <a:solidFill>
                  <a:schemeClr val="accent1"/>
                </a:solidFill>
              </a:defRPr>
            </a:lvl1pPr>
          </a:lstStyle>
          <a:p>
            <a:r>
              <a:rPr lang="en-US"/>
              <a:t>© 2023 CFA Institute. All Rights Reserved</a:t>
            </a:r>
          </a:p>
        </p:txBody>
      </p:sp>
      <p:sp>
        <p:nvSpPr>
          <p:cNvPr id="3" name="Text Placeholder 2">
            <a:extLst>
              <a:ext uri="{FF2B5EF4-FFF2-40B4-BE49-F238E27FC236}">
                <a16:creationId xmlns:a16="http://schemas.microsoft.com/office/drawing/2014/main" id="{5A732EED-DAB1-2FA3-9475-434B19BD843B}"/>
              </a:ext>
            </a:extLst>
          </p:cNvPr>
          <p:cNvSpPr>
            <a:spLocks noGrp="1"/>
          </p:cNvSpPr>
          <p:nvPr>
            <p:ph type="body" idx="14"/>
          </p:nvPr>
        </p:nvSpPr>
        <p:spPr>
          <a:xfrm>
            <a:off x="605121" y="2376424"/>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7151387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_Title Only">
    <p:bg>
      <p:bgPr>
        <a:solidFill>
          <a:schemeClr val="tx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86F1FEC-FC9B-5A24-ADFD-E96F5845B44B}"/>
              </a:ext>
            </a:extLst>
          </p:cNvPr>
          <p:cNvSpPr>
            <a:spLocks noGrp="1"/>
          </p:cNvSpPr>
          <p:nvPr>
            <p:ph type="pic" sz="quarter" idx="13" hasCustomPrompt="1"/>
          </p:nvPr>
        </p:nvSpPr>
        <p:spPr>
          <a:xfrm>
            <a:off x="8382000" y="0"/>
            <a:ext cx="3810000" cy="6858000"/>
          </a:xfrm>
          <a:solidFill>
            <a:schemeClr val="accent2">
              <a:lumMod val="75000"/>
            </a:schemeClr>
          </a:solidFill>
        </p:spPr>
        <p:txBody>
          <a:bodyPr anchor="ctr"/>
          <a:lstStyle>
            <a:lvl1pPr algn="ctr">
              <a:defRPr sz="1000" b="0"/>
            </a:lvl1pPr>
          </a:lstStyle>
          <a:p>
            <a:r>
              <a:rPr lang="en-US"/>
              <a:t>Insert Photo</a:t>
            </a:r>
          </a:p>
        </p:txBody>
      </p:sp>
      <p:sp>
        <p:nvSpPr>
          <p:cNvPr id="2" name="Title 1">
            <a:extLst>
              <a:ext uri="{FF2B5EF4-FFF2-40B4-BE49-F238E27FC236}">
                <a16:creationId xmlns:a16="http://schemas.microsoft.com/office/drawing/2014/main" id="{1D646540-98CB-5408-4AF4-6AAE56CA64CD}"/>
              </a:ext>
            </a:extLst>
          </p:cNvPr>
          <p:cNvSpPr>
            <a:spLocks noGrp="1"/>
          </p:cNvSpPr>
          <p:nvPr>
            <p:ph type="title"/>
          </p:nvPr>
        </p:nvSpPr>
        <p:spPr/>
        <p:txBody>
          <a:bodyPr/>
          <a:lstStyle>
            <a:lvl1pPr>
              <a:defRPr>
                <a:solidFill>
                  <a:schemeClr val="accent2"/>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58F8BAFA-0B4A-0B1A-194A-7F5D5DD1B26F}"/>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5" name="Slide Number Placeholder 4">
            <a:extLst>
              <a:ext uri="{FF2B5EF4-FFF2-40B4-BE49-F238E27FC236}">
                <a16:creationId xmlns:a16="http://schemas.microsoft.com/office/drawing/2014/main" id="{10D3C1B1-9C22-69B6-EDDC-2FEAE47139E2}"/>
              </a:ext>
            </a:extLst>
          </p:cNvPr>
          <p:cNvSpPr>
            <a:spLocks noGrp="1"/>
          </p:cNvSpPr>
          <p:nvPr>
            <p:ph type="sldNum" sz="quarter" idx="12"/>
          </p:nvPr>
        </p:nvSpPr>
        <p:spPr/>
        <p:txBody>
          <a:bodyPr/>
          <a:lstStyle>
            <a:lvl1pPr>
              <a:defRPr>
                <a:solidFill>
                  <a:schemeClr val="accent1"/>
                </a:solidFill>
              </a:defRPr>
            </a:lvl1pPr>
          </a:lstStyle>
          <a:p>
            <a:fld id="{DFC37C41-61FD-5349-A192-9970B0AFE414}" type="slidenum">
              <a:rPr lang="en-US" smtClean="0"/>
              <a:pPr/>
              <a:t>‹#›</a:t>
            </a:fld>
            <a:endParaRPr lang="en-US"/>
          </a:p>
        </p:txBody>
      </p:sp>
    </p:spTree>
    <p:extLst>
      <p:ext uri="{BB962C8B-B14F-4D97-AF65-F5344CB8AC3E}">
        <p14:creationId xmlns:p14="http://schemas.microsoft.com/office/powerpoint/2010/main" val="165783167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tx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E4AC5CC-1AFC-7515-DE7F-E3415E6E5A83}"/>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4" name="Slide Number Placeholder 3">
            <a:extLst>
              <a:ext uri="{FF2B5EF4-FFF2-40B4-BE49-F238E27FC236}">
                <a16:creationId xmlns:a16="http://schemas.microsoft.com/office/drawing/2014/main" id="{6185A85F-F296-CFA1-2111-33C968E5BFAB}"/>
              </a:ext>
            </a:extLst>
          </p:cNvPr>
          <p:cNvSpPr>
            <a:spLocks noGrp="1"/>
          </p:cNvSpPr>
          <p:nvPr>
            <p:ph type="sldNum" sz="quarter" idx="12"/>
          </p:nvPr>
        </p:nvSpPr>
        <p:spPr/>
        <p:txBody>
          <a:bodyPr/>
          <a:lstStyle>
            <a:lvl1pPr>
              <a:defRPr>
                <a:solidFill>
                  <a:schemeClr val="accent2"/>
                </a:solidFill>
              </a:defRPr>
            </a:lvl1pPr>
          </a:lstStyle>
          <a:p>
            <a:fld id="{DFC37C41-61FD-5349-A192-9970B0AFE414}" type="slidenum">
              <a:rPr lang="en-US" smtClean="0"/>
              <a:pPr/>
              <a:t>‹#›</a:t>
            </a:fld>
            <a:endParaRPr lang="en-US"/>
          </a:p>
        </p:txBody>
      </p:sp>
    </p:spTree>
    <p:extLst>
      <p:ext uri="{BB962C8B-B14F-4D97-AF65-F5344CB8AC3E}">
        <p14:creationId xmlns:p14="http://schemas.microsoft.com/office/powerpoint/2010/main" val="15915117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6_Table of Content 02 Dark">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lvl1pPr>
              <a:defRPr>
                <a:solidFill>
                  <a:schemeClr val="accent2"/>
                </a:solidFill>
              </a:defRPr>
            </a:lvl1pPr>
          </a:lstStyle>
          <a:p>
            <a:fld id="{DFC37C41-61FD-5349-A192-9970B0AFE414}" type="slidenum">
              <a:rPr lang="en-US" smtClean="0"/>
              <a:pPr/>
              <a:t>‹#›</a:t>
            </a:fld>
            <a:endParaRPr lang="en-US"/>
          </a:p>
        </p:txBody>
      </p:sp>
      <p:sp>
        <p:nvSpPr>
          <p:cNvPr id="3" name="TextBox 2">
            <a:extLst>
              <a:ext uri="{FF2B5EF4-FFF2-40B4-BE49-F238E27FC236}">
                <a16:creationId xmlns:a16="http://schemas.microsoft.com/office/drawing/2014/main" id="{F41B6915-BF75-E111-D330-1DD70CBAEC65}"/>
              </a:ext>
            </a:extLst>
          </p:cNvPr>
          <p:cNvSpPr txBox="1"/>
          <p:nvPr userDrawn="1"/>
        </p:nvSpPr>
        <p:spPr>
          <a:xfrm>
            <a:off x="473308" y="4224144"/>
            <a:ext cx="4985660" cy="1323439"/>
          </a:xfrm>
          <a:prstGeom prst="rect">
            <a:avLst/>
          </a:prstGeom>
          <a:noFill/>
        </p:spPr>
        <p:txBody>
          <a:bodyPr wrap="none" rtlCol="0">
            <a:spAutoFit/>
          </a:bodyPr>
          <a:lstStyle/>
          <a:p>
            <a:pPr algn="r"/>
            <a:r>
              <a:rPr lang="en-US" sz="8000" b="0" i="0">
                <a:solidFill>
                  <a:schemeClr val="accent2"/>
                </a:solidFill>
                <a:latin typeface="Flecha S Medium" panose="02050703060505060204" pitchFamily="18" charset="77"/>
              </a:rPr>
              <a:t>Thank you</a:t>
            </a:r>
          </a:p>
        </p:txBody>
      </p:sp>
      <p:pic>
        <p:nvPicPr>
          <p:cNvPr id="4" name="Picture 3">
            <a:extLst>
              <a:ext uri="{FF2B5EF4-FFF2-40B4-BE49-F238E27FC236}">
                <a16:creationId xmlns:a16="http://schemas.microsoft.com/office/drawing/2014/main" id="{7D5F04A9-7FB4-206D-6D50-251EE16E2B3B}"/>
              </a:ext>
            </a:extLst>
          </p:cNvPr>
          <p:cNvPicPr>
            <a:picLocks noChangeAspect="1"/>
          </p:cNvPicPr>
          <p:nvPr userDrawn="1"/>
        </p:nvPicPr>
        <p:blipFill rotWithShape="1">
          <a:blip r:embed="rId2"/>
          <a:srcRect t="21394" r="19041"/>
          <a:stretch/>
        </p:blipFill>
        <p:spPr>
          <a:xfrm>
            <a:off x="6111018" y="0"/>
            <a:ext cx="6097064" cy="5876144"/>
          </a:xfrm>
          <a:prstGeom prst="rect">
            <a:avLst/>
          </a:prstGeom>
        </p:spPr>
      </p:pic>
    </p:spTree>
    <p:extLst>
      <p:ext uri="{BB962C8B-B14F-4D97-AF65-F5344CB8AC3E}">
        <p14:creationId xmlns:p14="http://schemas.microsoft.com/office/powerpoint/2010/main" val="249095701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1" y="860613"/>
            <a:ext cx="6404835" cy="636494"/>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0DA5327-52FE-0931-4502-EC5F5FFE49F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p>
            <a:fld id="{DFC37C41-61FD-5349-A192-9970B0AFE414}" type="slidenum">
              <a:rPr lang="en-US" smtClean="0"/>
              <a:t>‹#›</a:t>
            </a:fld>
            <a:endParaRPr lang="en-US"/>
          </a:p>
        </p:txBody>
      </p:sp>
      <p:sp>
        <p:nvSpPr>
          <p:cNvPr id="7" name="Text Placeholder 2">
            <a:extLst>
              <a:ext uri="{FF2B5EF4-FFF2-40B4-BE49-F238E27FC236}">
                <a16:creationId xmlns:a16="http://schemas.microsoft.com/office/drawing/2014/main" id="{FA63FB08-913E-A540-03AA-E526F6B296D5}"/>
              </a:ext>
            </a:extLst>
          </p:cNvPr>
          <p:cNvSpPr>
            <a:spLocks noGrp="1"/>
          </p:cNvSpPr>
          <p:nvPr>
            <p:ph type="body" idx="13"/>
          </p:nvPr>
        </p:nvSpPr>
        <p:spPr>
          <a:xfrm>
            <a:off x="605121" y="1626845"/>
            <a:ext cx="6405279" cy="500719"/>
          </a:xfrm>
        </p:spPr>
        <p:txBody>
          <a:bodyPr anchor="t">
            <a:normAutofit/>
          </a:bodyPr>
          <a:lstStyle>
            <a:lvl1pPr marL="0" indent="0">
              <a:buNone/>
              <a:defRPr sz="18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Text Placeholder 2">
            <a:extLst>
              <a:ext uri="{FF2B5EF4-FFF2-40B4-BE49-F238E27FC236}">
                <a16:creationId xmlns:a16="http://schemas.microsoft.com/office/drawing/2014/main" id="{5A8548A8-495E-F717-2EC6-8E21593DA2C6}"/>
              </a:ext>
            </a:extLst>
          </p:cNvPr>
          <p:cNvSpPr>
            <a:spLocks noGrp="1"/>
          </p:cNvSpPr>
          <p:nvPr>
            <p:ph type="body" idx="15"/>
          </p:nvPr>
        </p:nvSpPr>
        <p:spPr>
          <a:xfrm>
            <a:off x="605121" y="558751"/>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67919606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DA5327-52FE-0931-4502-EC5F5FFE49F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p>
            <a:fld id="{DFC37C41-61FD-5349-A192-9970B0AFE414}" type="slidenum">
              <a:rPr lang="en-US" smtClean="0"/>
              <a:t>‹#›</a:t>
            </a:fld>
            <a:endParaRPr lang="en-US"/>
          </a:p>
        </p:txBody>
      </p:sp>
    </p:spTree>
    <p:extLst>
      <p:ext uri="{BB962C8B-B14F-4D97-AF65-F5344CB8AC3E}">
        <p14:creationId xmlns:p14="http://schemas.microsoft.com/office/powerpoint/2010/main" val="411658230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xt 01 Dar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83E1-72AC-E4ED-97F4-1735827281CC}"/>
              </a:ext>
            </a:extLst>
          </p:cNvPr>
          <p:cNvSpPr>
            <a:spLocks noGrp="1"/>
          </p:cNvSpPr>
          <p:nvPr>
            <p:ph type="title"/>
          </p:nvPr>
        </p:nvSpPr>
        <p:spPr>
          <a:xfrm>
            <a:off x="605121" y="860613"/>
            <a:ext cx="6405280" cy="636494"/>
          </a:xfrm>
        </p:spPr>
        <p:txBody>
          <a:bodyPr/>
          <a:lstStyle>
            <a:lvl1pPr>
              <a:defRPr>
                <a:solidFill>
                  <a:schemeClr val="accent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0DA5327-52FE-0931-4502-EC5F5FFE49F0}"/>
              </a:ext>
            </a:extLst>
          </p:cNvPr>
          <p:cNvSpPr>
            <a:spLocks noGrp="1"/>
          </p:cNvSpPr>
          <p:nvPr>
            <p:ph idx="1"/>
          </p:nvPr>
        </p:nvSpPr>
        <p:spPr>
          <a:xfrm>
            <a:off x="605121" y="2121408"/>
            <a:ext cx="6405279" cy="3660827"/>
          </a:xfrm>
        </p:spPr>
        <p:txBody>
          <a:bodyPr>
            <a:normAutofit/>
          </a:bodyPr>
          <a:lstStyle>
            <a:lvl1pPr>
              <a:defRPr sz="1800">
                <a:solidFill>
                  <a:schemeClr val="accent2"/>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B622679-E090-8FB7-1816-F022F6CCC2CE}"/>
              </a:ext>
            </a:extLst>
          </p:cNvPr>
          <p:cNvSpPr>
            <a:spLocks noGrp="1"/>
          </p:cNvSpPr>
          <p:nvPr>
            <p:ph type="ftr" sz="quarter" idx="11"/>
          </p:nvPr>
        </p:nvSpPr>
        <p:spPr/>
        <p:txBody>
          <a:bodyPr/>
          <a:lstStyle>
            <a:lvl1pPr>
              <a:defRPr>
                <a:solidFill>
                  <a:schemeClr val="accent2"/>
                </a:solidFill>
              </a:defRPr>
            </a:lvl1pPr>
          </a:lstStyle>
          <a:p>
            <a:r>
              <a:rPr lang="en-US"/>
              <a:t>© 2023 CFA Institute. All Rights Reserved</a:t>
            </a:r>
          </a:p>
        </p:txBody>
      </p:sp>
      <p:sp>
        <p:nvSpPr>
          <p:cNvPr id="6" name="Slide Number Placeholder 5">
            <a:extLst>
              <a:ext uri="{FF2B5EF4-FFF2-40B4-BE49-F238E27FC236}">
                <a16:creationId xmlns:a16="http://schemas.microsoft.com/office/drawing/2014/main" id="{AF4F096F-CA26-FECA-AE37-2A8098FCF0DB}"/>
              </a:ext>
            </a:extLst>
          </p:cNvPr>
          <p:cNvSpPr>
            <a:spLocks noGrp="1"/>
          </p:cNvSpPr>
          <p:nvPr>
            <p:ph type="sldNum" sz="quarter" idx="12"/>
          </p:nvPr>
        </p:nvSpPr>
        <p:spPr/>
        <p:txBody>
          <a:bodyPr/>
          <a:lstStyle>
            <a:lvl1pPr>
              <a:defRPr>
                <a:solidFill>
                  <a:schemeClr val="accent2"/>
                </a:solidFill>
              </a:defRPr>
            </a:lvl1pPr>
          </a:lstStyle>
          <a:p>
            <a:fld id="{DFC37C41-61FD-5349-A192-9970B0AFE414}" type="slidenum">
              <a:rPr lang="en-US" smtClean="0"/>
              <a:pPr/>
              <a:t>‹#›</a:t>
            </a:fld>
            <a:endParaRPr lang="en-US"/>
          </a:p>
        </p:txBody>
      </p:sp>
      <p:sp>
        <p:nvSpPr>
          <p:cNvPr id="4" name="Text Placeholder 2">
            <a:extLst>
              <a:ext uri="{FF2B5EF4-FFF2-40B4-BE49-F238E27FC236}">
                <a16:creationId xmlns:a16="http://schemas.microsoft.com/office/drawing/2014/main" id="{0BB9A353-2E47-AA6F-BFD6-AE895167D4BF}"/>
              </a:ext>
            </a:extLst>
          </p:cNvPr>
          <p:cNvSpPr>
            <a:spLocks noGrp="1"/>
          </p:cNvSpPr>
          <p:nvPr>
            <p:ph type="body" idx="15"/>
          </p:nvPr>
        </p:nvSpPr>
        <p:spPr>
          <a:xfrm>
            <a:off x="605121" y="558751"/>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72881494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6D797A-F7E6-B4A1-BF93-DE389A1911B5}"/>
              </a:ext>
            </a:extLst>
          </p:cNvPr>
          <p:cNvSpPr>
            <a:spLocks noGrp="1"/>
          </p:cNvSpPr>
          <p:nvPr>
            <p:ph type="sldNum" sz="quarter" idx="10"/>
          </p:nvPr>
        </p:nvSpPr>
        <p:spPr>
          <a:xfrm>
            <a:off x="9087563" y="6198594"/>
            <a:ext cx="2743200" cy="187170"/>
          </a:xfrm>
          <a:prstGeom prst="rect">
            <a:avLst/>
          </a:prstGeom>
        </p:spPr>
        <p:txBody>
          <a:bodyPr/>
          <a:lstStyle>
            <a:lvl1pPr algn="r">
              <a:defRPr sz="1000">
                <a:latin typeface="Arial" panose="020B0604020202020204" pitchFamily="34" charset="0"/>
                <a:cs typeface="Arial" panose="020B0604020202020204" pitchFamily="34" charset="0"/>
              </a:defRPr>
            </a:lvl1pPr>
          </a:lstStyle>
          <a:p>
            <a:fld id="{25665DFC-E6E1-AC46-8C75-398C3AC7E514}" type="slidenum">
              <a:rPr lang="en-US" smtClean="0"/>
              <a:pPr/>
              <a:t>‹#›</a:t>
            </a:fld>
            <a:endParaRPr lang="en-US"/>
          </a:p>
        </p:txBody>
      </p:sp>
    </p:spTree>
    <p:extLst>
      <p:ext uri="{BB962C8B-B14F-4D97-AF65-F5344CB8AC3E}">
        <p14:creationId xmlns:p14="http://schemas.microsoft.com/office/powerpoint/2010/main" val="33614706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03 Photo Dark">
    <p:bg>
      <p:bgPr>
        <a:solidFill>
          <a:schemeClr val="tx1"/>
        </a:solidFill>
        <a:effectLst/>
      </p:bgPr>
    </p:bg>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3E0DBAF3-315B-0F99-2AB9-2CCA70A05934}"/>
              </a:ext>
            </a:extLst>
          </p:cNvPr>
          <p:cNvSpPr>
            <a:spLocks noGrp="1"/>
          </p:cNvSpPr>
          <p:nvPr>
            <p:ph type="pic" sz="quarter" idx="12" hasCustomPrompt="1"/>
          </p:nvPr>
        </p:nvSpPr>
        <p:spPr>
          <a:xfrm>
            <a:off x="5630863" y="0"/>
            <a:ext cx="6561137" cy="6858000"/>
          </a:xfrm>
          <a:solidFill>
            <a:schemeClr val="accent2">
              <a:lumMod val="75000"/>
            </a:schemeClr>
          </a:solidFill>
        </p:spPr>
        <p:txBody>
          <a:bodyPr anchor="ctr">
            <a:normAutofit/>
          </a:bodyPr>
          <a:lstStyle>
            <a:lvl1pPr algn="ctr">
              <a:defRPr sz="1200" b="0"/>
            </a:lvl1pPr>
          </a:lstStyle>
          <a:p>
            <a:r>
              <a:rPr lang="en-US"/>
              <a:t>Insert Photo</a:t>
            </a:r>
          </a:p>
        </p:txBody>
      </p:sp>
      <p:sp>
        <p:nvSpPr>
          <p:cNvPr id="2" name="Title 1">
            <a:extLst>
              <a:ext uri="{FF2B5EF4-FFF2-40B4-BE49-F238E27FC236}">
                <a16:creationId xmlns:a16="http://schemas.microsoft.com/office/drawing/2014/main" id="{590FFF02-3F57-1F78-BB68-591118CE848D}"/>
              </a:ext>
            </a:extLst>
          </p:cNvPr>
          <p:cNvSpPr>
            <a:spLocks noGrp="1"/>
          </p:cNvSpPr>
          <p:nvPr>
            <p:ph type="ctrTitle" hasCustomPrompt="1"/>
          </p:nvPr>
        </p:nvSpPr>
        <p:spPr>
          <a:xfrm>
            <a:off x="603504" y="2852564"/>
            <a:ext cx="4572000" cy="1661993"/>
          </a:xfrm>
        </p:spPr>
        <p:txBody>
          <a:bodyPr anchor="t">
            <a:noAutofit/>
          </a:bodyPr>
          <a:lstStyle>
            <a:lvl1pPr algn="l">
              <a:defRPr sz="5400">
                <a:solidFill>
                  <a:schemeClr val="accent2"/>
                </a:solidFill>
              </a:defRPr>
            </a:lvl1pPr>
          </a:lstStyle>
          <a:p>
            <a:r>
              <a:rPr lang="en-US"/>
              <a:t>Section title goes here</a:t>
            </a:r>
          </a:p>
        </p:txBody>
      </p:sp>
      <p:sp>
        <p:nvSpPr>
          <p:cNvPr id="8" name="Footer Placeholder 4">
            <a:extLst>
              <a:ext uri="{FF2B5EF4-FFF2-40B4-BE49-F238E27FC236}">
                <a16:creationId xmlns:a16="http://schemas.microsoft.com/office/drawing/2014/main" id="{77BCD8A8-64A4-5C20-F77D-D01819C582D5}"/>
              </a:ext>
            </a:extLst>
          </p:cNvPr>
          <p:cNvSpPr>
            <a:spLocks noGrp="1"/>
          </p:cNvSpPr>
          <p:nvPr>
            <p:ph type="ftr" sz="quarter" idx="11"/>
          </p:nvPr>
        </p:nvSpPr>
        <p:spPr>
          <a:xfrm>
            <a:off x="605121" y="6251021"/>
            <a:ext cx="4114800" cy="123111"/>
          </a:xfrm>
        </p:spPr>
        <p:txBody>
          <a:bodyPr/>
          <a:lstStyle>
            <a:lvl1pPr>
              <a:defRPr>
                <a:solidFill>
                  <a:schemeClr val="accent2"/>
                </a:solidFill>
              </a:defRPr>
            </a:lvl1pPr>
          </a:lstStyle>
          <a:p>
            <a:r>
              <a:rPr lang="en-US"/>
              <a:t>© 2023 CFA Institute. All Rights Reserved</a:t>
            </a:r>
          </a:p>
        </p:txBody>
      </p:sp>
      <p:sp>
        <p:nvSpPr>
          <p:cNvPr id="3" name="Text Placeholder 2">
            <a:extLst>
              <a:ext uri="{FF2B5EF4-FFF2-40B4-BE49-F238E27FC236}">
                <a16:creationId xmlns:a16="http://schemas.microsoft.com/office/drawing/2014/main" id="{6AEDE136-7733-53B9-929D-67A8295584A0}"/>
              </a:ext>
            </a:extLst>
          </p:cNvPr>
          <p:cNvSpPr>
            <a:spLocks noGrp="1"/>
          </p:cNvSpPr>
          <p:nvPr>
            <p:ph type="body" idx="14"/>
          </p:nvPr>
        </p:nvSpPr>
        <p:spPr>
          <a:xfrm>
            <a:off x="605121" y="2376424"/>
            <a:ext cx="3270126" cy="169277"/>
          </a:xfrm>
          <a:noFill/>
        </p:spPr>
        <p:txBody>
          <a:bodyPr wrap="none" rtlCol="0">
            <a:spAutoFit/>
          </a:bodyPr>
          <a:lstStyle>
            <a:lvl1pPr>
              <a:defRPr lang="en-US" sz="1100" cap="all" spc="150" baseline="0" dirty="0">
                <a:solidFill>
                  <a:schemeClr val="accent2"/>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528784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04 Text Light">
    <p:bg>
      <p:bgPr>
        <a:solidFill>
          <a:schemeClr val="bg2">
            <a:alpha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FFF02-3F57-1F78-BB68-591118CE848D}"/>
              </a:ext>
            </a:extLst>
          </p:cNvPr>
          <p:cNvSpPr>
            <a:spLocks noGrp="1"/>
          </p:cNvSpPr>
          <p:nvPr>
            <p:ph type="ctrTitle" hasCustomPrompt="1"/>
          </p:nvPr>
        </p:nvSpPr>
        <p:spPr>
          <a:xfrm>
            <a:off x="603504" y="4151376"/>
            <a:ext cx="4572000" cy="1661993"/>
          </a:xfrm>
        </p:spPr>
        <p:txBody>
          <a:bodyPr anchor="t">
            <a:noAutofit/>
          </a:bodyPr>
          <a:lstStyle>
            <a:lvl1pPr algn="l">
              <a:defRPr sz="6000">
                <a:solidFill>
                  <a:schemeClr val="accent1"/>
                </a:solidFill>
              </a:defRPr>
            </a:lvl1pPr>
          </a:lstStyle>
          <a:p>
            <a:r>
              <a:rPr lang="en-US"/>
              <a:t>Section title goes here</a:t>
            </a:r>
          </a:p>
        </p:txBody>
      </p:sp>
      <p:sp>
        <p:nvSpPr>
          <p:cNvPr id="8" name="Footer Placeholder 4">
            <a:extLst>
              <a:ext uri="{FF2B5EF4-FFF2-40B4-BE49-F238E27FC236}">
                <a16:creationId xmlns:a16="http://schemas.microsoft.com/office/drawing/2014/main" id="{77BCD8A8-64A4-5C20-F77D-D01819C582D5}"/>
              </a:ext>
            </a:extLst>
          </p:cNvPr>
          <p:cNvSpPr>
            <a:spLocks noGrp="1"/>
          </p:cNvSpPr>
          <p:nvPr>
            <p:ph type="ftr" sz="quarter" idx="11"/>
          </p:nvPr>
        </p:nvSpPr>
        <p:spPr>
          <a:xfrm>
            <a:off x="605121" y="6251021"/>
            <a:ext cx="4114800" cy="123111"/>
          </a:xfrm>
        </p:spPr>
        <p:txBody>
          <a:bodyPr/>
          <a:lstStyle>
            <a:lvl1pPr>
              <a:defRPr>
                <a:solidFill>
                  <a:schemeClr val="accent1"/>
                </a:solidFill>
              </a:defRPr>
            </a:lvl1pPr>
          </a:lstStyle>
          <a:p>
            <a:r>
              <a:rPr lang="en-US"/>
              <a:t>© 2023 CFA Institute. All Rights Reserved</a:t>
            </a:r>
          </a:p>
        </p:txBody>
      </p:sp>
      <p:sp>
        <p:nvSpPr>
          <p:cNvPr id="6" name="Text Placeholder 5">
            <a:extLst>
              <a:ext uri="{FF2B5EF4-FFF2-40B4-BE49-F238E27FC236}">
                <a16:creationId xmlns:a16="http://schemas.microsoft.com/office/drawing/2014/main" id="{EB3D43F2-EAA3-73BE-D020-2B63AB088F98}"/>
              </a:ext>
            </a:extLst>
          </p:cNvPr>
          <p:cNvSpPr>
            <a:spLocks noGrp="1"/>
          </p:cNvSpPr>
          <p:nvPr>
            <p:ph type="body" sz="quarter" idx="12"/>
          </p:nvPr>
        </p:nvSpPr>
        <p:spPr>
          <a:xfrm>
            <a:off x="6096000" y="4151376"/>
            <a:ext cx="4708525" cy="1874838"/>
          </a:xfrm>
        </p:spPr>
        <p:txBody>
          <a:bodyPr>
            <a:noAutofit/>
          </a:bodyPr>
          <a:lstStyle>
            <a:lvl1pPr>
              <a:spcAft>
                <a:spcPts val="1400"/>
              </a:spcAft>
              <a:defRPr sz="1400">
                <a:solidFill>
                  <a:schemeClr val="accent1"/>
                </a:solidFill>
              </a:defRPr>
            </a:lvl1pPr>
            <a:lvl2pPr>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8B6CF07-364E-4D1B-66F0-CD310581E3A3}"/>
              </a:ext>
            </a:extLst>
          </p:cNvPr>
          <p:cNvSpPr>
            <a:spLocks noGrp="1"/>
          </p:cNvSpPr>
          <p:nvPr>
            <p:ph type="sldNum" sz="quarter" idx="4"/>
          </p:nvPr>
        </p:nvSpPr>
        <p:spPr>
          <a:xfrm>
            <a:off x="11353800" y="6251021"/>
            <a:ext cx="457200" cy="153888"/>
          </a:xfrm>
          <a:prstGeom prst="rect">
            <a:avLst/>
          </a:prstGeom>
        </p:spPr>
        <p:txBody>
          <a:bodyPr vert="horz" lIns="0" tIns="0" rIns="0" bIns="0" rtlCol="0" anchor="ctr">
            <a:noAutofit/>
          </a:bodyPr>
          <a:lstStyle>
            <a:lvl1pPr algn="r">
              <a:defRPr sz="1000">
                <a:solidFill>
                  <a:schemeClr val="accent1"/>
                </a:solidFill>
              </a:defRPr>
            </a:lvl1pPr>
          </a:lstStyle>
          <a:p>
            <a:fld id="{DFC37C41-61FD-5349-A192-9970B0AFE414}" type="slidenum">
              <a:rPr lang="en-US" smtClean="0"/>
              <a:pPr/>
              <a:t>‹#›</a:t>
            </a:fld>
            <a:endParaRPr lang="en-US"/>
          </a:p>
        </p:txBody>
      </p:sp>
      <p:sp>
        <p:nvSpPr>
          <p:cNvPr id="3" name="Text Placeholder 2">
            <a:extLst>
              <a:ext uri="{FF2B5EF4-FFF2-40B4-BE49-F238E27FC236}">
                <a16:creationId xmlns:a16="http://schemas.microsoft.com/office/drawing/2014/main" id="{113B3F0A-DA00-A216-2B2E-B115DBA31CB1}"/>
              </a:ext>
            </a:extLst>
          </p:cNvPr>
          <p:cNvSpPr>
            <a:spLocks noGrp="1"/>
          </p:cNvSpPr>
          <p:nvPr>
            <p:ph type="body" idx="14"/>
          </p:nvPr>
        </p:nvSpPr>
        <p:spPr>
          <a:xfrm>
            <a:off x="605121" y="3748024"/>
            <a:ext cx="3270126" cy="169277"/>
          </a:xfrm>
          <a:noFill/>
        </p:spPr>
        <p:txBody>
          <a:bodyPr wrap="none" rtlCol="0">
            <a:spAutoFit/>
          </a:bodyPr>
          <a:lstStyle>
            <a:lvl1pPr>
              <a:defRPr lang="en-US" sz="1100" cap="all" spc="150" baseline="0" dirty="0">
                <a:solidFill>
                  <a:schemeClr val="accent3"/>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637796969"/>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5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3E34A6-3F36-88C1-F6E7-AC05F18383B3}"/>
              </a:ext>
            </a:extLst>
          </p:cNvPr>
          <p:cNvSpPr>
            <a:spLocks noGrp="1"/>
          </p:cNvSpPr>
          <p:nvPr>
            <p:ph type="title"/>
          </p:nvPr>
        </p:nvSpPr>
        <p:spPr>
          <a:xfrm>
            <a:off x="605121" y="860613"/>
            <a:ext cx="6405280" cy="636494"/>
          </a:xfrm>
          <a:prstGeom prst="rect">
            <a:avLst/>
          </a:prstGeom>
        </p:spPr>
        <p:txBody>
          <a:bodyPr vert="horz" lIns="0" tIns="0" rIns="0" bIns="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23170FD3-69C5-60E5-F1C1-4B0A90FD6115}"/>
              </a:ext>
            </a:extLst>
          </p:cNvPr>
          <p:cNvSpPr>
            <a:spLocks noGrp="1"/>
          </p:cNvSpPr>
          <p:nvPr>
            <p:ph type="body" idx="1"/>
          </p:nvPr>
        </p:nvSpPr>
        <p:spPr>
          <a:xfrm>
            <a:off x="605121" y="2590799"/>
            <a:ext cx="6405279" cy="333487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091380-E843-CE48-D303-FC3D4517C50B}"/>
              </a:ext>
            </a:extLst>
          </p:cNvPr>
          <p:cNvSpPr>
            <a:spLocks noGrp="1"/>
          </p:cNvSpPr>
          <p:nvPr>
            <p:ph type="ftr" sz="quarter" idx="3"/>
          </p:nvPr>
        </p:nvSpPr>
        <p:spPr>
          <a:xfrm>
            <a:off x="605121" y="6236208"/>
            <a:ext cx="4114800" cy="123111"/>
          </a:xfrm>
          <a:prstGeom prst="rect">
            <a:avLst/>
          </a:prstGeom>
        </p:spPr>
        <p:txBody>
          <a:bodyPr vert="horz" lIns="0" tIns="0" rIns="0" bIns="0" rtlCol="0" anchor="ctr">
            <a:noAutofit/>
          </a:bodyPr>
          <a:lstStyle>
            <a:lvl1pPr algn="l">
              <a:defRPr sz="800">
                <a:solidFill>
                  <a:schemeClr val="accent1"/>
                </a:solidFill>
              </a:defRPr>
            </a:lvl1pPr>
          </a:lstStyle>
          <a:p>
            <a:r>
              <a:rPr lang="en-US"/>
              <a:t>© 2023 CFA Institute. All Rights Reserved</a:t>
            </a:r>
          </a:p>
        </p:txBody>
      </p:sp>
      <p:sp>
        <p:nvSpPr>
          <p:cNvPr id="6" name="Slide Number Placeholder 5">
            <a:extLst>
              <a:ext uri="{FF2B5EF4-FFF2-40B4-BE49-F238E27FC236}">
                <a16:creationId xmlns:a16="http://schemas.microsoft.com/office/drawing/2014/main" id="{C56B6635-50D3-3569-BBA4-4C5D8A471F21}"/>
              </a:ext>
            </a:extLst>
          </p:cNvPr>
          <p:cNvSpPr>
            <a:spLocks noGrp="1"/>
          </p:cNvSpPr>
          <p:nvPr>
            <p:ph type="sldNum" sz="quarter" idx="4"/>
          </p:nvPr>
        </p:nvSpPr>
        <p:spPr>
          <a:xfrm>
            <a:off x="11353800" y="6236208"/>
            <a:ext cx="457200" cy="153888"/>
          </a:xfrm>
          <a:prstGeom prst="rect">
            <a:avLst/>
          </a:prstGeom>
        </p:spPr>
        <p:txBody>
          <a:bodyPr vert="horz" lIns="0" tIns="0" rIns="0" bIns="0" rtlCol="0" anchor="ctr">
            <a:noAutofit/>
          </a:bodyPr>
          <a:lstStyle>
            <a:lvl1pPr algn="r">
              <a:defRPr sz="1000">
                <a:solidFill>
                  <a:schemeClr val="accent1"/>
                </a:solidFill>
              </a:defRPr>
            </a:lvl1pPr>
          </a:lstStyle>
          <a:p>
            <a:fld id="{DFC37C41-61FD-5349-A192-9970B0AFE414}" type="slidenum">
              <a:rPr lang="en-US" smtClean="0"/>
              <a:pPr/>
              <a:t>‹#›</a:t>
            </a:fld>
            <a:endParaRPr lang="en-US"/>
          </a:p>
        </p:txBody>
      </p:sp>
    </p:spTree>
    <p:extLst>
      <p:ext uri="{BB962C8B-B14F-4D97-AF65-F5344CB8AC3E}">
        <p14:creationId xmlns:p14="http://schemas.microsoft.com/office/powerpoint/2010/main" val="2724217172"/>
      </p:ext>
    </p:extLst>
  </p:cSld>
  <p:clrMap bg1="lt1" tx1="dk1" bg2="lt2" tx2="dk2" accent1="accent1" accent2="accent2" accent3="accent3" accent4="accent4" accent5="accent5" accent6="accent6" hlink="hlink" folHlink="folHlink"/>
  <p:sldLayoutIdLst>
    <p:sldLayoutId id="2147483669" r:id="rId1"/>
    <p:sldLayoutId id="2147483681" r:id="rId2"/>
    <p:sldLayoutId id="2147483682" r:id="rId3"/>
    <p:sldLayoutId id="2147483683" r:id="rId4"/>
    <p:sldLayoutId id="2147483684" r:id="rId5"/>
    <p:sldLayoutId id="2147483685" r:id="rId6"/>
    <p:sldLayoutId id="2147483686" r:id="rId7"/>
    <p:sldLayoutId id="2147483687" r:id="rId8"/>
    <p:sldLayoutId id="2147483689" r:id="rId9"/>
    <p:sldLayoutId id="2147483688" r:id="rId10"/>
    <p:sldLayoutId id="2147483670" r:id="rId11"/>
    <p:sldLayoutId id="2147483695" r:id="rId12"/>
    <p:sldLayoutId id="2147483696" r:id="rId13"/>
    <p:sldLayoutId id="2147483697" r:id="rId14"/>
    <p:sldLayoutId id="2147483749" r:id="rId15"/>
    <p:sldLayoutId id="2147483750" r:id="rId16"/>
    <p:sldLayoutId id="2147483698" r:id="rId17"/>
    <p:sldLayoutId id="2147483699" r:id="rId18"/>
    <p:sldLayoutId id="2147483700" r:id="rId19"/>
    <p:sldLayoutId id="2147483702" r:id="rId20"/>
    <p:sldLayoutId id="2147483751" r:id="rId21"/>
    <p:sldLayoutId id="2147483703" r:id="rId22"/>
    <p:sldLayoutId id="2147483704" r:id="rId23"/>
    <p:sldLayoutId id="2147483705" r:id="rId24"/>
    <p:sldLayoutId id="2147483706" r:id="rId25"/>
    <p:sldLayoutId id="2147483707" r:id="rId26"/>
    <p:sldLayoutId id="2147483708" r:id="rId27"/>
    <p:sldLayoutId id="2147483709" r:id="rId28"/>
    <p:sldLayoutId id="2147483710" r:id="rId29"/>
    <p:sldLayoutId id="2147483711" r:id="rId30"/>
    <p:sldLayoutId id="2147483690" r:id="rId31"/>
    <p:sldLayoutId id="2147483713" r:id="rId32"/>
    <p:sldLayoutId id="2147483714" r:id="rId33"/>
    <p:sldLayoutId id="2147483715" r:id="rId34"/>
    <p:sldLayoutId id="2147483716" r:id="rId35"/>
    <p:sldLayoutId id="2147483717" r:id="rId36"/>
    <p:sldLayoutId id="2147483718" r:id="rId37"/>
    <p:sldLayoutId id="2147483719" r:id="rId38"/>
    <p:sldLayoutId id="2147483720" r:id="rId39"/>
    <p:sldLayoutId id="2147483721" r:id="rId40"/>
    <p:sldLayoutId id="2147483722" r:id="rId41"/>
    <p:sldLayoutId id="2147483723" r:id="rId42"/>
    <p:sldLayoutId id="2147483724" r:id="rId43"/>
    <p:sldLayoutId id="2147483725" r:id="rId44"/>
    <p:sldLayoutId id="2147483726" r:id="rId45"/>
    <p:sldLayoutId id="2147483727" r:id="rId46"/>
    <p:sldLayoutId id="2147483728" r:id="rId47"/>
    <p:sldLayoutId id="2147483729" r:id="rId48"/>
    <p:sldLayoutId id="2147483730" r:id="rId49"/>
    <p:sldLayoutId id="2147483731" r:id="rId50"/>
    <p:sldLayoutId id="2147483732" r:id="rId51"/>
    <p:sldLayoutId id="2147483733" r:id="rId52"/>
    <p:sldLayoutId id="2147483734" r:id="rId53"/>
    <p:sldLayoutId id="2147483736" r:id="rId54"/>
    <p:sldLayoutId id="2147483738" r:id="rId55"/>
    <p:sldLayoutId id="2147483737" r:id="rId56"/>
    <p:sldLayoutId id="2147483739" r:id="rId57"/>
    <p:sldLayoutId id="2147483740" r:id="rId58"/>
    <p:sldLayoutId id="2147483741" r:id="rId59"/>
    <p:sldLayoutId id="2147483742" r:id="rId60"/>
    <p:sldLayoutId id="2147483743" r:id="rId61"/>
    <p:sldLayoutId id="2147483744" r:id="rId62"/>
    <p:sldLayoutId id="2147483745" r:id="rId63"/>
    <p:sldLayoutId id="2147483746" r:id="rId64"/>
    <p:sldLayoutId id="2147483747" r:id="rId65"/>
    <p:sldLayoutId id="2147483674" r:id="rId66"/>
    <p:sldLayoutId id="2147483675" r:id="rId67"/>
    <p:sldLayoutId id="2147483756" r:id="rId68"/>
    <p:sldLayoutId id="2147483752" r:id="rId69"/>
    <p:sldLayoutId id="2147483755" r:id="rId70"/>
    <p:sldLayoutId id="2147483753" r:id="rId71"/>
    <p:sldLayoutId id="2147483748" r:id="rId72"/>
    <p:sldLayoutId id="2147483712" r:id="rId73"/>
    <p:sldLayoutId id="2147483680" r:id="rId74"/>
    <p:sldLayoutId id="2147483691" r:id="rId75"/>
    <p:sldLayoutId id="2147483754" r:id="rId76"/>
  </p:sldLayoutIdLst>
  <p:hf hdr="0" dt="0"/>
  <p:txStyles>
    <p:titleStyle>
      <a:lvl1pPr algn="l" defTabSz="914400" rtl="0" eaLnBrk="1" latinLnBrk="0" hangingPunct="1">
        <a:lnSpc>
          <a:spcPct val="90000"/>
        </a:lnSpc>
        <a:spcBef>
          <a:spcPct val="0"/>
        </a:spcBef>
        <a:buNone/>
        <a:defRPr sz="3200" b="0" i="0" kern="1200">
          <a:solidFill>
            <a:schemeClr val="accent1"/>
          </a:solidFill>
          <a:latin typeface="Flecha S Medium" panose="02050703060505060204" pitchFamily="18" charset="77"/>
          <a:ea typeface="+mj-ea"/>
          <a:cs typeface="+mj-cs"/>
        </a:defRPr>
      </a:lvl1pPr>
    </p:titleStyle>
    <p:bodyStyle>
      <a:lvl1pPr marL="0" indent="0" algn="l" defTabSz="914400" rtl="0" eaLnBrk="1" latinLnBrk="0" hangingPunct="1">
        <a:lnSpc>
          <a:spcPct val="100000"/>
        </a:lnSpc>
        <a:spcBef>
          <a:spcPts val="1400"/>
        </a:spcBef>
        <a:spcAft>
          <a:spcPts val="0"/>
        </a:spcAft>
        <a:buFont typeface="Arial" panose="020B0604020202020204" pitchFamily="34" charset="0"/>
        <a:buNone/>
        <a:defRPr sz="1400" b="1" i="0" kern="1200">
          <a:solidFill>
            <a:schemeClr val="accent1"/>
          </a:solidFill>
          <a:latin typeface="+mn-lt"/>
          <a:ea typeface="+mn-ea"/>
          <a:cs typeface="Arial" panose="020B0604020202020204" pitchFamily="34" charset="0"/>
        </a:defRPr>
      </a:lvl1pPr>
      <a:lvl2pPr marL="7938" indent="0" algn="l" defTabSz="914400" rtl="0" eaLnBrk="1" latinLnBrk="0" hangingPunct="1">
        <a:lnSpc>
          <a:spcPct val="100000"/>
        </a:lnSpc>
        <a:spcBef>
          <a:spcPts val="1400"/>
        </a:spcBef>
        <a:spcAft>
          <a:spcPts val="0"/>
        </a:spcAft>
        <a:buFont typeface="Arial" panose="020B0604020202020204" pitchFamily="34" charset="0"/>
        <a:buNone/>
        <a:tabLst/>
        <a:defRPr sz="1400" b="0" i="0" kern="1200">
          <a:solidFill>
            <a:schemeClr val="accent1"/>
          </a:solidFill>
          <a:latin typeface="+mn-lt"/>
          <a:ea typeface="+mn-ea"/>
          <a:cs typeface="Arial" panose="020B0604020202020204" pitchFamily="34" charset="0"/>
        </a:defRPr>
      </a:lvl2pPr>
      <a:lvl3pPr marL="231775" indent="-223838" algn="l" defTabSz="914400" rtl="0" eaLnBrk="1" latinLnBrk="0" hangingPunct="1">
        <a:lnSpc>
          <a:spcPct val="100000"/>
        </a:lnSpc>
        <a:spcBef>
          <a:spcPts val="500"/>
        </a:spcBef>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3pPr>
      <a:lvl4pPr marL="687388" indent="-223838" algn="l" defTabSz="914400" rtl="0" eaLnBrk="1" latinLnBrk="0" hangingPunct="1">
        <a:lnSpc>
          <a:spcPct val="100000"/>
        </a:lnSpc>
        <a:spcBef>
          <a:spcPts val="0"/>
        </a:spcBef>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4pPr>
      <a:lvl5pPr marL="687388" indent="0" algn="l" defTabSz="914400" rtl="0" eaLnBrk="1" latinLnBrk="0" hangingPunct="1">
        <a:lnSpc>
          <a:spcPct val="100000"/>
        </a:lnSpc>
        <a:spcBef>
          <a:spcPts val="0"/>
        </a:spcBef>
        <a:buFont typeface="Arial" panose="020B0604020202020204" pitchFamily="34" charset="0"/>
        <a:buNone/>
        <a:tabLst/>
        <a:defRPr sz="1400" b="0" i="0" kern="1200">
          <a:solidFill>
            <a:schemeClr val="accent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84" userDrawn="1">
          <p15:clr>
            <a:srgbClr val="F26B43"/>
          </p15:clr>
        </p15:guide>
        <p15:guide id="4" pos="2112" userDrawn="1">
          <p15:clr>
            <a:srgbClr val="F26B43"/>
          </p15:clr>
        </p15:guide>
        <p15:guide id="5" pos="5568" userDrawn="1">
          <p15:clr>
            <a:srgbClr val="F26B43"/>
          </p15:clr>
        </p15:guide>
        <p15:guide id="6" pos="7296" userDrawn="1">
          <p15:clr>
            <a:srgbClr val="F26B43"/>
          </p15:clr>
        </p15:guide>
        <p15:guide id="7" orient="horz" pos="3888" userDrawn="1">
          <p15:clr>
            <a:srgbClr val="F26B43"/>
          </p15:clr>
        </p15:guide>
        <p15:guide id="8" orient="horz" pos="43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6.xml"/></Relationships>
</file>

<file path=ppt/slides/_rels/slide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5.png"/><Relationship Id="rId1" Type="http://schemas.openxmlformats.org/officeDocument/2006/relationships/slideLayout" Target="../slideLayouts/slideLayout23.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hyperlink" Target="mailto:Adrienne.Goodhall@cfainstitute.org" TargetMode="External"/><Relationship Id="rId2" Type="http://schemas.openxmlformats.org/officeDocument/2006/relationships/image" Target="../media/image28.png"/><Relationship Id="rId1" Type="http://schemas.openxmlformats.org/officeDocument/2006/relationships/slideLayout" Target="../slideLayouts/slideLayout67.xml"/><Relationship Id="rId5" Type="http://schemas.openxmlformats.org/officeDocument/2006/relationships/image" Target="../media/image26.png"/><Relationship Id="rId4" Type="http://schemas.openxmlformats.org/officeDocument/2006/relationships/hyperlink" Target="https://www.cfainstitute.org/standards/professionals/code-ethics-standard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17.xml"/><Relationship Id="rId5" Type="http://schemas.openxmlformats.org/officeDocument/2006/relationships/image" Target="../media/image26.png"/><Relationship Id="rId4" Type="http://schemas.openxmlformats.org/officeDocument/2006/relationships/hyperlink" Target="mailto:Adrienne.Goodhall@cfainstitute.or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3.xml"/><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www.cfainstitute.org/preview-link/node/51641/38b16dd5-8fe4-4df6-8afb-2bb2795ca29b" TargetMode="External"/><Relationship Id="rId7" Type="http://schemas.openxmlformats.org/officeDocument/2006/relationships/hyperlink" Target="mailto:Adrienne.Goodhall@cfainstitute.org" TargetMode="External"/><Relationship Id="rId2" Type="http://schemas.openxmlformats.org/officeDocument/2006/relationships/image" Target="../media/image28.png"/><Relationship Id="rId1" Type="http://schemas.openxmlformats.org/officeDocument/2006/relationships/slideLayout" Target="../slideLayouts/slideLayout33.xml"/><Relationship Id="rId6" Type="http://schemas.openxmlformats.org/officeDocument/2006/relationships/hyperlink" Target="https://www.cfainstitute.org/sites/default/files/docs/insights/events/research-challenge/2026-2027-ethics-challenge-fact-sheet.pdf" TargetMode="External"/><Relationship Id="rId5" Type="http://schemas.openxmlformats.org/officeDocument/2006/relationships/hyperlink" Target="https://www.cfainstitute.org/sites/default/files/docs/insights/events/research-challenge/2026-2027-ethics-challenge-official-rules.pdf" TargetMode="External"/><Relationship Id="rId4" Type="http://schemas.openxmlformats.org/officeDocument/2006/relationships/hyperlink" Target="https://www.cfainstitute.org/sites/default/files/docs/insights/events/research-challenge/2026-2027-ethics-challenge-host-manual.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83C95C-A046-DAD8-B936-E1C25BA73786}"/>
              </a:ext>
            </a:extLst>
          </p:cNvPr>
          <p:cNvPicPr>
            <a:picLocks noChangeAspect="1"/>
          </p:cNvPicPr>
          <p:nvPr/>
        </p:nvPicPr>
        <p:blipFill>
          <a:blip r:embed="rId2"/>
          <a:srcRect/>
          <a:stretch/>
        </p:blipFill>
        <p:spPr>
          <a:xfrm>
            <a:off x="-107777" y="-41692"/>
            <a:ext cx="12299777" cy="8285344"/>
          </a:xfrm>
          <a:prstGeom prst="rect">
            <a:avLst/>
          </a:prstGeom>
        </p:spPr>
      </p:pic>
      <p:sp>
        <p:nvSpPr>
          <p:cNvPr id="2" name="Slide Number Placeholder 1">
            <a:extLst>
              <a:ext uri="{FF2B5EF4-FFF2-40B4-BE49-F238E27FC236}">
                <a16:creationId xmlns:a16="http://schemas.microsoft.com/office/drawing/2014/main" id="{5032EBF1-5D4C-38C9-9FE1-BB6E55FB18F8}"/>
              </a:ext>
            </a:extLst>
          </p:cNvPr>
          <p:cNvSpPr>
            <a:spLocks noGrp="1"/>
          </p:cNvSpPr>
          <p:nvPr>
            <p:ph type="sldNum" sz="quarter" idx="10"/>
          </p:nvPr>
        </p:nvSpPr>
        <p:spPr/>
        <p:txBody>
          <a:bodyPr/>
          <a:lstStyle/>
          <a:p>
            <a:fld id="{25665DFC-E6E1-AC46-8C75-398C3AC7E514}" type="slidenum">
              <a:rPr lang="en-US" smtClean="0"/>
              <a:pPr/>
              <a:t>1</a:t>
            </a:fld>
            <a:endParaRPr lang="en-US"/>
          </a:p>
        </p:txBody>
      </p:sp>
      <p:sp>
        <p:nvSpPr>
          <p:cNvPr id="3" name="Title 1">
            <a:extLst>
              <a:ext uri="{FF2B5EF4-FFF2-40B4-BE49-F238E27FC236}">
                <a16:creationId xmlns:a16="http://schemas.microsoft.com/office/drawing/2014/main" id="{F57E5618-C671-17D2-0B34-91333A85A7F0}"/>
              </a:ext>
            </a:extLst>
          </p:cNvPr>
          <p:cNvSpPr txBox="1">
            <a:spLocks/>
          </p:cNvSpPr>
          <p:nvPr/>
        </p:nvSpPr>
        <p:spPr>
          <a:xfrm>
            <a:off x="566928" y="1865024"/>
            <a:ext cx="5943600" cy="1661993"/>
          </a:xfrm>
          <a:prstGeom prst="rect">
            <a:avLst/>
          </a:prstGeom>
        </p:spPr>
        <p:txBody>
          <a:bodyPr/>
          <a:lstStyle>
            <a:lvl1pPr algn="l" defTabSz="914400" rtl="0" eaLnBrk="1" latinLnBrk="0" hangingPunct="1">
              <a:lnSpc>
                <a:spcPct val="90000"/>
              </a:lnSpc>
              <a:spcBef>
                <a:spcPct val="0"/>
              </a:spcBef>
              <a:buNone/>
              <a:defRPr sz="3200" b="0" i="0" kern="1200">
                <a:solidFill>
                  <a:schemeClr val="accent1"/>
                </a:solidFill>
                <a:latin typeface="Flecha S Medium" panose="02050703060505060204" pitchFamily="18" charset="77"/>
                <a:ea typeface="+mj-ea"/>
                <a:cs typeface="+mj-cs"/>
              </a:defRPr>
            </a:lvl1pPr>
          </a:lstStyle>
          <a:p>
            <a:r>
              <a:rPr lang="en-US" sz="6000" b="1" dirty="0">
                <a:solidFill>
                  <a:srgbClr val="E6F8FF"/>
                </a:solidFill>
                <a:latin typeface="Georgia" panose="02040502050405020303" pitchFamily="18" charset="0"/>
              </a:rPr>
              <a:t>Ethics Challenge </a:t>
            </a:r>
          </a:p>
        </p:txBody>
      </p:sp>
      <p:sp>
        <p:nvSpPr>
          <p:cNvPr id="4" name="Subtitle 2">
            <a:extLst>
              <a:ext uri="{FF2B5EF4-FFF2-40B4-BE49-F238E27FC236}">
                <a16:creationId xmlns:a16="http://schemas.microsoft.com/office/drawing/2014/main" id="{F3E22FB1-87C4-D675-A1F9-0B842C2F7A59}"/>
              </a:ext>
            </a:extLst>
          </p:cNvPr>
          <p:cNvSpPr txBox="1">
            <a:spLocks/>
          </p:cNvSpPr>
          <p:nvPr/>
        </p:nvSpPr>
        <p:spPr>
          <a:xfrm>
            <a:off x="621792" y="4002505"/>
            <a:ext cx="3657600" cy="389181"/>
          </a:xfrm>
          <a:prstGeom prst="rect">
            <a:avLst/>
          </a:prstGeom>
        </p:spPr>
        <p:txBody>
          <a:bodyPr/>
          <a:lstStyle>
            <a:lvl1pPr marL="0" indent="0" algn="l" defTabSz="914400" rtl="0" eaLnBrk="1" latinLnBrk="0" hangingPunct="1">
              <a:lnSpc>
                <a:spcPct val="100000"/>
              </a:lnSpc>
              <a:spcBef>
                <a:spcPts val="1400"/>
              </a:spcBef>
              <a:spcAft>
                <a:spcPts val="0"/>
              </a:spcAft>
              <a:buFont typeface="Arial" panose="020B0604020202020204" pitchFamily="34" charset="0"/>
              <a:buNone/>
              <a:defRPr sz="1400" b="1" i="0" kern="1200">
                <a:solidFill>
                  <a:schemeClr val="accent1"/>
                </a:solidFill>
                <a:latin typeface="+mn-lt"/>
                <a:ea typeface="+mn-ea"/>
                <a:cs typeface="Arial" panose="020B0604020202020204" pitchFamily="34" charset="0"/>
              </a:defRPr>
            </a:lvl1pPr>
            <a:lvl2pPr marL="7938" indent="0" algn="l" defTabSz="914400" rtl="0" eaLnBrk="1" latinLnBrk="0" hangingPunct="1">
              <a:lnSpc>
                <a:spcPct val="100000"/>
              </a:lnSpc>
              <a:spcBef>
                <a:spcPts val="1400"/>
              </a:spcBef>
              <a:spcAft>
                <a:spcPts val="0"/>
              </a:spcAft>
              <a:buFont typeface="Arial" panose="020B0604020202020204" pitchFamily="34" charset="0"/>
              <a:buNone/>
              <a:tabLst/>
              <a:defRPr sz="1400" b="0" i="0" kern="1200">
                <a:solidFill>
                  <a:schemeClr val="accent1"/>
                </a:solidFill>
                <a:latin typeface="+mn-lt"/>
                <a:ea typeface="+mn-ea"/>
                <a:cs typeface="Arial" panose="020B0604020202020204" pitchFamily="34" charset="0"/>
              </a:defRPr>
            </a:lvl2pPr>
            <a:lvl3pPr marL="231775" indent="-223838" algn="l" defTabSz="914400" rtl="0" eaLnBrk="1" latinLnBrk="0" hangingPunct="1">
              <a:lnSpc>
                <a:spcPct val="100000"/>
              </a:lnSpc>
              <a:spcBef>
                <a:spcPts val="500"/>
              </a:spcBef>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3pPr>
            <a:lvl4pPr marL="687388" indent="-223838" algn="l" defTabSz="914400" rtl="0" eaLnBrk="1" latinLnBrk="0" hangingPunct="1">
              <a:lnSpc>
                <a:spcPct val="100000"/>
              </a:lnSpc>
              <a:spcBef>
                <a:spcPts val="0"/>
              </a:spcBef>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4pPr>
            <a:lvl5pPr marL="687388" indent="0" algn="l" defTabSz="914400" rtl="0" eaLnBrk="1" latinLnBrk="0" hangingPunct="1">
              <a:lnSpc>
                <a:spcPct val="100000"/>
              </a:lnSpc>
              <a:spcBef>
                <a:spcPts val="0"/>
              </a:spcBef>
              <a:buFont typeface="Arial" panose="020B0604020202020204" pitchFamily="34" charset="0"/>
              <a:buNone/>
              <a:tabLst/>
              <a:defRPr sz="1400" b="0" i="0" kern="1200">
                <a:solidFill>
                  <a:schemeClr val="accent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0" dirty="0">
                <a:solidFill>
                  <a:schemeClr val="accent2"/>
                </a:solidFill>
                <a:latin typeface="Azo Sans" panose="02000000000000000000" pitchFamily="2" charset="0"/>
              </a:rPr>
              <a:t>#GreatnessHappensHere</a:t>
            </a:r>
          </a:p>
        </p:txBody>
      </p:sp>
      <p:sp>
        <p:nvSpPr>
          <p:cNvPr id="6" name="TextBox 5">
            <a:extLst>
              <a:ext uri="{FF2B5EF4-FFF2-40B4-BE49-F238E27FC236}">
                <a16:creationId xmlns:a16="http://schemas.microsoft.com/office/drawing/2014/main" id="{8613F07C-CF0E-3CC9-15F6-CA1FB3528F40}"/>
              </a:ext>
            </a:extLst>
          </p:cNvPr>
          <p:cNvSpPr txBox="1"/>
          <p:nvPr/>
        </p:nvSpPr>
        <p:spPr>
          <a:xfrm>
            <a:off x="8967019" y="5545394"/>
            <a:ext cx="2979174" cy="707886"/>
          </a:xfrm>
          <a:prstGeom prst="rect">
            <a:avLst/>
          </a:prstGeom>
          <a:noFill/>
        </p:spPr>
        <p:txBody>
          <a:bodyPr wrap="square" rtlCol="0">
            <a:spAutoFit/>
          </a:bodyPr>
          <a:lstStyle/>
          <a:p>
            <a:r>
              <a:rPr lang="en-US" sz="2000" b="1" dirty="0">
                <a:solidFill>
                  <a:srgbClr val="00BBFF"/>
                </a:solidFill>
                <a:latin typeface="Azo Sans" panose="02000000000000000000" pitchFamily="2" charset="0"/>
              </a:rPr>
              <a:t>STRONGER ETHICS. </a:t>
            </a:r>
          </a:p>
          <a:p>
            <a:r>
              <a:rPr lang="en-US" sz="2000" b="1" dirty="0">
                <a:solidFill>
                  <a:srgbClr val="E6F8FF"/>
                </a:solidFill>
                <a:latin typeface="Azo Sans" panose="02000000000000000000" pitchFamily="2" charset="0"/>
              </a:rPr>
              <a:t>BRIGHTER FUTURES. </a:t>
            </a:r>
          </a:p>
        </p:txBody>
      </p:sp>
      <p:pic>
        <p:nvPicPr>
          <p:cNvPr id="7" name="Picture 6">
            <a:extLst>
              <a:ext uri="{FF2B5EF4-FFF2-40B4-BE49-F238E27FC236}">
                <a16:creationId xmlns:a16="http://schemas.microsoft.com/office/drawing/2014/main" id="{41EB8D83-D24B-E524-869A-E5E1457E1BC0}"/>
              </a:ext>
            </a:extLst>
          </p:cNvPr>
          <p:cNvPicPr>
            <a:picLocks noChangeAspect="1"/>
          </p:cNvPicPr>
          <p:nvPr/>
        </p:nvPicPr>
        <p:blipFill>
          <a:blip r:embed="rId3"/>
          <a:stretch>
            <a:fillRect/>
          </a:stretch>
        </p:blipFill>
        <p:spPr>
          <a:xfrm>
            <a:off x="-227519" y="-197164"/>
            <a:ext cx="3242754" cy="1108830"/>
          </a:xfrm>
          <a:prstGeom prst="rect">
            <a:avLst/>
          </a:prstGeom>
        </p:spPr>
      </p:pic>
    </p:spTree>
    <p:extLst>
      <p:ext uri="{BB962C8B-B14F-4D97-AF65-F5344CB8AC3E}">
        <p14:creationId xmlns:p14="http://schemas.microsoft.com/office/powerpoint/2010/main" val="2290564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C4DE7-7279-13CF-8E0C-29BE2FCEA34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6119136-BEB7-AB2A-17B9-A9E83CA677D8}"/>
              </a:ext>
            </a:extLst>
          </p:cNvPr>
          <p:cNvPicPr>
            <a:picLocks noChangeAspect="1"/>
          </p:cNvPicPr>
          <p:nvPr/>
        </p:nvPicPr>
        <p:blipFill>
          <a:blip r:embed="rId2"/>
          <a:srcRect/>
          <a:stretch/>
        </p:blipFill>
        <p:spPr>
          <a:xfrm>
            <a:off x="0" y="-1"/>
            <a:ext cx="10213848" cy="6831875"/>
          </a:xfrm>
          <a:prstGeom prst="rect">
            <a:avLst/>
          </a:prstGeom>
        </p:spPr>
      </p:pic>
      <p:pic>
        <p:nvPicPr>
          <p:cNvPr id="6" name="Picture Placeholder 5" descr="A person writing on a whiteboard&#10;&#10;AI-generated content may be incorrect.">
            <a:extLst>
              <a:ext uri="{FF2B5EF4-FFF2-40B4-BE49-F238E27FC236}">
                <a16:creationId xmlns:a16="http://schemas.microsoft.com/office/drawing/2014/main" id="{7BB53C4A-CF13-9EF5-CD5F-D93F18B815EC}"/>
              </a:ext>
            </a:extLst>
          </p:cNvPr>
          <p:cNvPicPr>
            <a:picLocks noGrp="1" noChangeAspect="1"/>
          </p:cNvPicPr>
          <p:nvPr>
            <p:ph type="pic" sz="quarter" idx="13"/>
          </p:nvPr>
        </p:nvPicPr>
        <p:blipFill>
          <a:blip r:embed="rId3"/>
          <a:srcRect l="20113" r="20113"/>
          <a:stretch>
            <a:fillRect/>
          </a:stretch>
        </p:blipFill>
        <p:spPr/>
      </p:pic>
      <p:sp>
        <p:nvSpPr>
          <p:cNvPr id="7" name="Title 6">
            <a:extLst>
              <a:ext uri="{FF2B5EF4-FFF2-40B4-BE49-F238E27FC236}">
                <a16:creationId xmlns:a16="http://schemas.microsoft.com/office/drawing/2014/main" id="{C5CFE8C5-FBCF-1121-F4FA-633841C3A25D}"/>
              </a:ext>
            </a:extLst>
          </p:cNvPr>
          <p:cNvSpPr>
            <a:spLocks noGrp="1"/>
          </p:cNvSpPr>
          <p:nvPr>
            <p:ph type="title"/>
          </p:nvPr>
        </p:nvSpPr>
        <p:spPr>
          <a:xfrm>
            <a:off x="609600" y="988214"/>
            <a:ext cx="4270248" cy="2285998"/>
          </a:xfrm>
        </p:spPr>
        <p:txBody>
          <a:bodyPr/>
          <a:lstStyle/>
          <a:p>
            <a:r>
              <a:rPr lang="en-US" sz="4000" dirty="0">
                <a:solidFill>
                  <a:srgbClr val="E6F8FF"/>
                </a:solidFill>
                <a:latin typeface="Georgia" panose="02040502050405020303" pitchFamily="18" charset="0"/>
              </a:rPr>
              <a:t>CFA Institute Ethics Challenge</a:t>
            </a:r>
          </a:p>
        </p:txBody>
      </p:sp>
      <p:sp>
        <p:nvSpPr>
          <p:cNvPr id="4" name="Footer Placeholder 3">
            <a:extLst>
              <a:ext uri="{FF2B5EF4-FFF2-40B4-BE49-F238E27FC236}">
                <a16:creationId xmlns:a16="http://schemas.microsoft.com/office/drawing/2014/main" id="{0A2C25E1-C720-023A-DF4F-10158BC57A31}"/>
              </a:ext>
            </a:extLst>
          </p:cNvPr>
          <p:cNvSpPr>
            <a:spLocks noGrp="1"/>
          </p:cNvSpPr>
          <p:nvPr>
            <p:ph type="ftr" sz="quarter" idx="11"/>
          </p:nvPr>
        </p:nvSpPr>
        <p:spPr>
          <a:xfrm>
            <a:off x="605121" y="6236208"/>
            <a:ext cx="4114800" cy="123111"/>
          </a:xfrm>
        </p:spPr>
        <p:txBody>
          <a:bodyPr/>
          <a:lstStyle/>
          <a:p>
            <a:r>
              <a:rPr lang="en-US" dirty="0">
                <a:solidFill>
                  <a:schemeClr val="accent2"/>
                </a:solidFill>
              </a:rPr>
              <a:t>© 2023 CFA Institute. All Rights Reserved</a:t>
            </a:r>
          </a:p>
        </p:txBody>
      </p:sp>
      <p:sp>
        <p:nvSpPr>
          <p:cNvPr id="9" name="Text Placeholder 8">
            <a:extLst>
              <a:ext uri="{FF2B5EF4-FFF2-40B4-BE49-F238E27FC236}">
                <a16:creationId xmlns:a16="http://schemas.microsoft.com/office/drawing/2014/main" id="{E5399D64-F59D-775E-12B7-052D5F7AF683}"/>
              </a:ext>
            </a:extLst>
          </p:cNvPr>
          <p:cNvSpPr>
            <a:spLocks noGrp="1"/>
          </p:cNvSpPr>
          <p:nvPr>
            <p:ph type="body" idx="14"/>
          </p:nvPr>
        </p:nvSpPr>
        <p:spPr>
          <a:xfrm>
            <a:off x="605121" y="2651760"/>
            <a:ext cx="4270248" cy="2285999"/>
          </a:xfrm>
        </p:spPr>
        <p:txBody>
          <a:bodyPr/>
          <a:lstStyle/>
          <a:p>
            <a:pPr fontAlgn="t"/>
            <a:r>
              <a:rPr lang="en-US" sz="1400" dirty="0">
                <a:solidFill>
                  <a:schemeClr val="accent2"/>
                </a:solidFill>
                <a:latin typeface="Azo Sans" panose="02000000000000000000" pitchFamily="2" charset="0"/>
              </a:rPr>
              <a:t>CFA Institute and its member societies are committed to advancing the investment profession through high standards of ethics, education, and professional excellence. The Ethics Challenge brings this mission to life by helping students build real-world ethical decision-making skills. It is a flexible, low-lift competition that helps societies engage students, strengthen university relationships, and promote ethics. </a:t>
            </a:r>
            <a:endParaRPr lang="en-US" sz="1400" dirty="0">
              <a:solidFill>
                <a:schemeClr val="accent2"/>
              </a:solidFill>
              <a:latin typeface="Aptos" panose="020B0004020202020204" pitchFamily="34" charset="0"/>
            </a:endParaRPr>
          </a:p>
        </p:txBody>
      </p:sp>
      <p:sp>
        <p:nvSpPr>
          <p:cNvPr id="17" name="Slide Number Placeholder 16">
            <a:extLst>
              <a:ext uri="{FF2B5EF4-FFF2-40B4-BE49-F238E27FC236}">
                <a16:creationId xmlns:a16="http://schemas.microsoft.com/office/drawing/2014/main" id="{981FF930-996E-19DA-69DD-57EA534181DC}"/>
              </a:ext>
            </a:extLst>
          </p:cNvPr>
          <p:cNvSpPr>
            <a:spLocks noGrp="1"/>
          </p:cNvSpPr>
          <p:nvPr>
            <p:ph type="sldNum" sz="quarter" idx="4"/>
          </p:nvPr>
        </p:nvSpPr>
        <p:spPr/>
        <p:txBody>
          <a:bodyPr/>
          <a:lstStyle/>
          <a:p>
            <a:fld id="{DFC37C41-61FD-5349-A192-9970B0AFE414}" type="slidenum">
              <a:rPr lang="en-US" smtClean="0"/>
              <a:pPr/>
              <a:t>2</a:t>
            </a:fld>
            <a:endParaRPr lang="en-US"/>
          </a:p>
        </p:txBody>
      </p:sp>
      <p:pic>
        <p:nvPicPr>
          <p:cNvPr id="5" name="Picture 4">
            <a:extLst>
              <a:ext uri="{FF2B5EF4-FFF2-40B4-BE49-F238E27FC236}">
                <a16:creationId xmlns:a16="http://schemas.microsoft.com/office/drawing/2014/main" id="{D52A6C6D-96B8-5F29-4D05-56E5A311C370}"/>
              </a:ext>
            </a:extLst>
          </p:cNvPr>
          <p:cNvPicPr>
            <a:picLocks noChangeAspect="1"/>
          </p:cNvPicPr>
          <p:nvPr/>
        </p:nvPicPr>
        <p:blipFill>
          <a:blip r:embed="rId4"/>
          <a:stretch>
            <a:fillRect/>
          </a:stretch>
        </p:blipFill>
        <p:spPr>
          <a:xfrm>
            <a:off x="0" y="142065"/>
            <a:ext cx="1791678" cy="612648"/>
          </a:xfrm>
          <a:prstGeom prst="rect">
            <a:avLst/>
          </a:prstGeom>
        </p:spPr>
      </p:pic>
    </p:spTree>
    <p:extLst>
      <p:ext uri="{BB962C8B-B14F-4D97-AF65-F5344CB8AC3E}">
        <p14:creationId xmlns:p14="http://schemas.microsoft.com/office/powerpoint/2010/main" val="2758671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DE9E3A1-2FD8-AA7D-E81B-C6171F5E4BF8}"/>
              </a:ext>
            </a:extLst>
          </p:cNvPr>
          <p:cNvPicPr>
            <a:picLocks noChangeAspect="1"/>
          </p:cNvPicPr>
          <p:nvPr/>
        </p:nvPicPr>
        <p:blipFill>
          <a:blip r:embed="rId2"/>
          <a:stretch>
            <a:fillRect/>
          </a:stretch>
        </p:blipFill>
        <p:spPr>
          <a:xfrm>
            <a:off x="-12251" y="0"/>
            <a:ext cx="12204251" cy="6858000"/>
          </a:xfrm>
          <a:prstGeom prst="rect">
            <a:avLst/>
          </a:prstGeom>
        </p:spPr>
      </p:pic>
      <p:sp>
        <p:nvSpPr>
          <p:cNvPr id="2" name="Footer Placeholder 1">
            <a:extLst>
              <a:ext uri="{FF2B5EF4-FFF2-40B4-BE49-F238E27FC236}">
                <a16:creationId xmlns:a16="http://schemas.microsoft.com/office/drawing/2014/main" id="{29F62722-E514-4B33-CE61-8921D21ACBC3}"/>
              </a:ext>
            </a:extLst>
          </p:cNvPr>
          <p:cNvSpPr>
            <a:spLocks noGrp="1"/>
          </p:cNvSpPr>
          <p:nvPr>
            <p:ph type="ftr" sz="quarter" idx="11"/>
          </p:nvPr>
        </p:nvSpPr>
        <p:spPr/>
        <p:txBody>
          <a:bodyPr/>
          <a:lstStyle/>
          <a:p>
            <a:r>
              <a:rPr lang="en-US" dirty="0">
                <a:solidFill>
                  <a:schemeClr val="accent2"/>
                </a:solidFill>
              </a:rPr>
              <a:t>© 2023 CFA Institute. All Rights Reserved</a:t>
            </a:r>
          </a:p>
        </p:txBody>
      </p:sp>
      <p:sp>
        <p:nvSpPr>
          <p:cNvPr id="3" name="Slide Number Placeholder 2">
            <a:extLst>
              <a:ext uri="{FF2B5EF4-FFF2-40B4-BE49-F238E27FC236}">
                <a16:creationId xmlns:a16="http://schemas.microsoft.com/office/drawing/2014/main" id="{6B6290C6-B3FB-7C2A-625D-82211AB9F956}"/>
              </a:ext>
            </a:extLst>
          </p:cNvPr>
          <p:cNvSpPr>
            <a:spLocks noGrp="1"/>
          </p:cNvSpPr>
          <p:nvPr>
            <p:ph type="sldNum" sz="quarter" idx="12"/>
          </p:nvPr>
        </p:nvSpPr>
        <p:spPr/>
        <p:txBody>
          <a:bodyPr/>
          <a:lstStyle/>
          <a:p>
            <a:fld id="{DFC37C41-61FD-5349-A192-9970B0AFE414}" type="slidenum">
              <a:rPr lang="en-US" smtClean="0"/>
              <a:t>3</a:t>
            </a:fld>
            <a:endParaRPr lang="en-US"/>
          </a:p>
        </p:txBody>
      </p:sp>
      <p:sp>
        <p:nvSpPr>
          <p:cNvPr id="4" name="Title 8">
            <a:extLst>
              <a:ext uri="{FF2B5EF4-FFF2-40B4-BE49-F238E27FC236}">
                <a16:creationId xmlns:a16="http://schemas.microsoft.com/office/drawing/2014/main" id="{65AFC4A3-B5CC-F309-DA90-5EE9505A8B92}"/>
              </a:ext>
            </a:extLst>
          </p:cNvPr>
          <p:cNvSpPr txBox="1">
            <a:spLocks/>
          </p:cNvSpPr>
          <p:nvPr/>
        </p:nvSpPr>
        <p:spPr>
          <a:xfrm>
            <a:off x="605122" y="750841"/>
            <a:ext cx="5490878" cy="636494"/>
          </a:xfrm>
          <a:prstGeom prst="rect">
            <a:avLst/>
          </a:prstGeom>
        </p:spPr>
        <p:txBody>
          <a:bodyPr/>
          <a:lstStyle>
            <a:lvl1pPr algn="l" defTabSz="914400" rtl="0" eaLnBrk="1" latinLnBrk="0" hangingPunct="1">
              <a:lnSpc>
                <a:spcPct val="90000"/>
              </a:lnSpc>
              <a:spcBef>
                <a:spcPct val="0"/>
              </a:spcBef>
              <a:buNone/>
              <a:defRPr sz="3200" b="0" i="0" kern="1200">
                <a:solidFill>
                  <a:schemeClr val="accent1"/>
                </a:solidFill>
                <a:latin typeface="Flecha S Medium" panose="02050703060505060204" pitchFamily="18" charset="77"/>
                <a:ea typeface="+mj-ea"/>
                <a:cs typeface="+mj-cs"/>
              </a:defRPr>
            </a:lvl1pPr>
          </a:lstStyle>
          <a:p>
            <a:r>
              <a:rPr lang="en-US" sz="4000" dirty="0">
                <a:solidFill>
                  <a:srgbClr val="E6F8FF"/>
                </a:solidFill>
                <a:latin typeface="Georgia" panose="02040502050405020303" pitchFamily="18" charset="0"/>
              </a:rPr>
              <a:t>How does it work?</a:t>
            </a:r>
          </a:p>
        </p:txBody>
      </p:sp>
      <p:sp>
        <p:nvSpPr>
          <p:cNvPr id="5" name="Content Placeholder 9">
            <a:extLst>
              <a:ext uri="{FF2B5EF4-FFF2-40B4-BE49-F238E27FC236}">
                <a16:creationId xmlns:a16="http://schemas.microsoft.com/office/drawing/2014/main" id="{CE5B61CF-95FD-BCA7-B571-CE086C436A42}"/>
              </a:ext>
            </a:extLst>
          </p:cNvPr>
          <p:cNvSpPr txBox="1">
            <a:spLocks/>
          </p:cNvSpPr>
          <p:nvPr/>
        </p:nvSpPr>
        <p:spPr>
          <a:xfrm>
            <a:off x="1441763" y="1834631"/>
            <a:ext cx="3561437" cy="1901245"/>
          </a:xfrm>
          <a:prstGeom prst="rect">
            <a:avLst/>
          </a:prstGeom>
        </p:spPr>
        <p:txBody>
          <a:bodyPr/>
          <a:lstStyle>
            <a:lvl1pPr marL="0" indent="0" algn="l" defTabSz="914400" rtl="0" eaLnBrk="1" latinLnBrk="0" hangingPunct="1">
              <a:lnSpc>
                <a:spcPct val="100000"/>
              </a:lnSpc>
              <a:spcBef>
                <a:spcPts val="1400"/>
              </a:spcBef>
              <a:spcAft>
                <a:spcPts val="0"/>
              </a:spcAft>
              <a:buFont typeface="Arial" panose="020B0604020202020204" pitchFamily="34" charset="0"/>
              <a:buNone/>
              <a:defRPr sz="1400" b="1" i="0" kern="1200">
                <a:solidFill>
                  <a:schemeClr val="accent1"/>
                </a:solidFill>
                <a:latin typeface="+mn-lt"/>
                <a:ea typeface="+mn-ea"/>
                <a:cs typeface="Arial" panose="020B0604020202020204" pitchFamily="34" charset="0"/>
              </a:defRPr>
            </a:lvl1pPr>
            <a:lvl2pPr marL="7938" indent="0" algn="l" defTabSz="914400" rtl="0" eaLnBrk="1" latinLnBrk="0" hangingPunct="1">
              <a:lnSpc>
                <a:spcPct val="100000"/>
              </a:lnSpc>
              <a:spcBef>
                <a:spcPts val="1400"/>
              </a:spcBef>
              <a:spcAft>
                <a:spcPts val="0"/>
              </a:spcAft>
              <a:buFont typeface="Arial" panose="020B0604020202020204" pitchFamily="34" charset="0"/>
              <a:buNone/>
              <a:tabLst/>
              <a:defRPr sz="1400" b="0" i="0" kern="1200">
                <a:solidFill>
                  <a:schemeClr val="accent1"/>
                </a:solidFill>
                <a:latin typeface="+mn-lt"/>
                <a:ea typeface="+mn-ea"/>
                <a:cs typeface="Arial" panose="020B0604020202020204" pitchFamily="34" charset="0"/>
              </a:defRPr>
            </a:lvl2pPr>
            <a:lvl3pPr marL="231775" indent="-223838" algn="l" defTabSz="914400" rtl="0" eaLnBrk="1" latinLnBrk="0" hangingPunct="1">
              <a:lnSpc>
                <a:spcPct val="100000"/>
              </a:lnSpc>
              <a:spcBef>
                <a:spcPts val="500"/>
              </a:spcBef>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3pPr>
            <a:lvl4pPr marL="687388" indent="-223838" algn="l" defTabSz="914400" rtl="0" eaLnBrk="1" latinLnBrk="0" hangingPunct="1">
              <a:lnSpc>
                <a:spcPct val="100000"/>
              </a:lnSpc>
              <a:spcBef>
                <a:spcPts val="0"/>
              </a:spcBef>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4pPr>
            <a:lvl5pPr marL="687388" indent="0" algn="l" defTabSz="914400" rtl="0" eaLnBrk="1" latinLnBrk="0" hangingPunct="1">
              <a:lnSpc>
                <a:spcPct val="100000"/>
              </a:lnSpc>
              <a:spcBef>
                <a:spcPts val="0"/>
              </a:spcBef>
              <a:buFont typeface="Arial" panose="020B0604020202020204" pitchFamily="34" charset="0"/>
              <a:buNone/>
              <a:tabLst/>
              <a:defRPr sz="1400" b="0" i="0" kern="1200">
                <a:solidFill>
                  <a:schemeClr val="accent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00BBFF"/>
                </a:solidFill>
                <a:latin typeface="Flecha S Medium" panose="02050703060505060204" pitchFamily="18" charset="0"/>
              </a:rPr>
              <a:t>1</a:t>
            </a:r>
          </a:p>
          <a:p>
            <a:r>
              <a:rPr lang="en-US" b="0" dirty="0">
                <a:solidFill>
                  <a:schemeClr val="accent2"/>
                </a:solidFill>
                <a:latin typeface="Azo Sans" panose="02000000000000000000" pitchFamily="2" charset="0"/>
              </a:rPr>
              <a:t>The host CFA Society requests an Ethics Challenge case from CFA Institute. Please email </a:t>
            </a:r>
            <a:r>
              <a:rPr lang="en-US" b="0" dirty="0">
                <a:solidFill>
                  <a:srgbClr val="00BBFF"/>
                </a:solidFill>
                <a:latin typeface="Azo Sans" panose="02000000000000000000" pitchFamily="2" charset="0"/>
                <a:hlinkClick r:id="rId3">
                  <a:extLst>
                    <a:ext uri="{A12FA001-AC4F-418D-AE19-62706E023703}">
                      <ahyp:hlinkClr xmlns:ahyp="http://schemas.microsoft.com/office/drawing/2018/hyperlinkcolor" val="tx"/>
                    </a:ext>
                  </a:extLst>
                </a:hlinkClick>
              </a:rPr>
              <a:t>Adrienne.Goodhall@cfainstitute.org</a:t>
            </a:r>
            <a:r>
              <a:rPr lang="en-US" b="0" dirty="0">
                <a:solidFill>
                  <a:srgbClr val="00BBFF"/>
                </a:solidFill>
                <a:latin typeface="Azo Sans" panose="02000000000000000000" pitchFamily="2" charset="0"/>
              </a:rPr>
              <a:t>  </a:t>
            </a:r>
            <a:r>
              <a:rPr lang="en-US" b="0" dirty="0">
                <a:solidFill>
                  <a:schemeClr val="accent2"/>
                </a:solidFill>
                <a:latin typeface="Azo Sans" panose="02000000000000000000" pitchFamily="2" charset="0"/>
              </a:rPr>
              <a:t>to</a:t>
            </a:r>
            <a:r>
              <a:rPr lang="en-US" b="0" dirty="0">
                <a:solidFill>
                  <a:srgbClr val="E6F8FF"/>
                </a:solidFill>
                <a:latin typeface="Azo Sans" panose="02000000000000000000" pitchFamily="2" charset="0"/>
              </a:rPr>
              <a:t> </a:t>
            </a:r>
            <a:r>
              <a:rPr lang="en-US" b="0" dirty="0">
                <a:solidFill>
                  <a:schemeClr val="accent2"/>
                </a:solidFill>
                <a:latin typeface="Azo Sans" panose="02000000000000000000" pitchFamily="2" charset="0"/>
              </a:rPr>
              <a:t>request a case. </a:t>
            </a:r>
          </a:p>
        </p:txBody>
      </p:sp>
      <p:sp>
        <p:nvSpPr>
          <p:cNvPr id="6" name="Content Placeholder 11">
            <a:extLst>
              <a:ext uri="{FF2B5EF4-FFF2-40B4-BE49-F238E27FC236}">
                <a16:creationId xmlns:a16="http://schemas.microsoft.com/office/drawing/2014/main" id="{50174B40-385E-979C-94A0-98B65E18C86D}"/>
              </a:ext>
            </a:extLst>
          </p:cNvPr>
          <p:cNvSpPr txBox="1">
            <a:spLocks/>
          </p:cNvSpPr>
          <p:nvPr/>
        </p:nvSpPr>
        <p:spPr>
          <a:xfrm>
            <a:off x="7005920" y="1834631"/>
            <a:ext cx="3561437" cy="1753475"/>
          </a:xfrm>
          <a:prstGeom prst="rect">
            <a:avLst/>
          </a:prstGeom>
        </p:spPr>
        <p:txBody>
          <a:bodyPr/>
          <a:lstStyle>
            <a:lvl1pPr marL="0" indent="0" algn="l" defTabSz="914400" rtl="0" eaLnBrk="1" latinLnBrk="0" hangingPunct="1">
              <a:lnSpc>
                <a:spcPct val="100000"/>
              </a:lnSpc>
              <a:spcBef>
                <a:spcPts val="1400"/>
              </a:spcBef>
              <a:spcAft>
                <a:spcPts val="0"/>
              </a:spcAft>
              <a:buFont typeface="Arial" panose="020B0604020202020204" pitchFamily="34" charset="0"/>
              <a:buNone/>
              <a:defRPr sz="1400" b="1" i="0" kern="1200">
                <a:solidFill>
                  <a:schemeClr val="accent1"/>
                </a:solidFill>
                <a:latin typeface="+mn-lt"/>
                <a:ea typeface="+mn-ea"/>
                <a:cs typeface="Arial" panose="020B0604020202020204" pitchFamily="34" charset="0"/>
              </a:defRPr>
            </a:lvl1pPr>
            <a:lvl2pPr marL="7938" indent="0" algn="l" defTabSz="914400" rtl="0" eaLnBrk="1" latinLnBrk="0" hangingPunct="1">
              <a:lnSpc>
                <a:spcPct val="100000"/>
              </a:lnSpc>
              <a:spcBef>
                <a:spcPts val="1400"/>
              </a:spcBef>
              <a:spcAft>
                <a:spcPts val="0"/>
              </a:spcAft>
              <a:buFont typeface="Arial" panose="020B0604020202020204" pitchFamily="34" charset="0"/>
              <a:buNone/>
              <a:tabLst/>
              <a:defRPr sz="1400" b="0" i="0" kern="1200">
                <a:solidFill>
                  <a:schemeClr val="accent1"/>
                </a:solidFill>
                <a:latin typeface="+mn-lt"/>
                <a:ea typeface="+mn-ea"/>
                <a:cs typeface="Arial" panose="020B0604020202020204" pitchFamily="34" charset="0"/>
              </a:defRPr>
            </a:lvl2pPr>
            <a:lvl3pPr marL="231775" indent="-223838" algn="l" defTabSz="914400" rtl="0" eaLnBrk="1" latinLnBrk="0" hangingPunct="1">
              <a:lnSpc>
                <a:spcPct val="100000"/>
              </a:lnSpc>
              <a:spcBef>
                <a:spcPts val="500"/>
              </a:spcBef>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3pPr>
            <a:lvl4pPr marL="687388" indent="-223838" algn="l" defTabSz="914400" rtl="0" eaLnBrk="1" latinLnBrk="0" hangingPunct="1">
              <a:lnSpc>
                <a:spcPct val="100000"/>
              </a:lnSpc>
              <a:spcBef>
                <a:spcPts val="0"/>
              </a:spcBef>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4pPr>
            <a:lvl5pPr marL="687388" indent="0" algn="l" defTabSz="914400" rtl="0" eaLnBrk="1" latinLnBrk="0" hangingPunct="1">
              <a:lnSpc>
                <a:spcPct val="100000"/>
              </a:lnSpc>
              <a:spcBef>
                <a:spcPts val="0"/>
              </a:spcBef>
              <a:buFont typeface="Arial" panose="020B0604020202020204" pitchFamily="34" charset="0"/>
              <a:buNone/>
              <a:tabLst/>
              <a:defRPr sz="1400" b="0" i="0" kern="1200">
                <a:solidFill>
                  <a:schemeClr val="accent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00BBFF"/>
                </a:solidFill>
                <a:latin typeface="Flecha S Medium" panose="02050703060505060204" pitchFamily="18" charset="0"/>
              </a:rPr>
              <a:t>2</a:t>
            </a:r>
          </a:p>
          <a:p>
            <a:pPr lvl="1"/>
            <a:r>
              <a:rPr lang="en-US" dirty="0">
                <a:solidFill>
                  <a:schemeClr val="accent2"/>
                </a:solidFill>
                <a:latin typeface="Azo Sans" panose="02000000000000000000" pitchFamily="2" charset="0"/>
              </a:rPr>
              <a:t>Teams of 3-5 students (selected by the participating university and advised by a university professor) </a:t>
            </a:r>
            <a:r>
              <a:rPr lang="en-US" b="1" dirty="0">
                <a:solidFill>
                  <a:srgbClr val="00BBFF"/>
                </a:solidFill>
                <a:latin typeface="Azo Sans" panose="02000000000000000000" pitchFamily="2" charset="0"/>
              </a:rPr>
              <a:t>analyze a case </a:t>
            </a:r>
            <a:r>
              <a:rPr lang="en-US" dirty="0">
                <a:solidFill>
                  <a:schemeClr val="accent2"/>
                </a:solidFill>
                <a:latin typeface="Azo Sans" panose="02000000000000000000" pitchFamily="2" charset="0"/>
              </a:rPr>
              <a:t>containing a variety of ethical dilemmas faced by investment professionals. </a:t>
            </a:r>
          </a:p>
        </p:txBody>
      </p:sp>
      <p:sp>
        <p:nvSpPr>
          <p:cNvPr id="7" name="Content Placeholder 10">
            <a:extLst>
              <a:ext uri="{FF2B5EF4-FFF2-40B4-BE49-F238E27FC236}">
                <a16:creationId xmlns:a16="http://schemas.microsoft.com/office/drawing/2014/main" id="{E9826863-29C6-1A88-05FE-C78B81413277}"/>
              </a:ext>
            </a:extLst>
          </p:cNvPr>
          <p:cNvSpPr txBox="1">
            <a:spLocks/>
          </p:cNvSpPr>
          <p:nvPr/>
        </p:nvSpPr>
        <p:spPr>
          <a:xfrm>
            <a:off x="1441763" y="4183172"/>
            <a:ext cx="3561436" cy="1753475"/>
          </a:xfrm>
          <a:prstGeom prst="rect">
            <a:avLst/>
          </a:prstGeom>
        </p:spPr>
        <p:txBody>
          <a:bodyPr/>
          <a:lstStyle>
            <a:lvl1pPr marL="0" indent="0" algn="l" defTabSz="914400" rtl="0" eaLnBrk="1" latinLnBrk="0" hangingPunct="1">
              <a:lnSpc>
                <a:spcPct val="100000"/>
              </a:lnSpc>
              <a:spcBef>
                <a:spcPts val="1400"/>
              </a:spcBef>
              <a:spcAft>
                <a:spcPts val="0"/>
              </a:spcAft>
              <a:buFont typeface="Arial" panose="020B0604020202020204" pitchFamily="34" charset="0"/>
              <a:buNone/>
              <a:defRPr sz="1400" b="1" i="0" kern="1200">
                <a:solidFill>
                  <a:schemeClr val="accent1"/>
                </a:solidFill>
                <a:latin typeface="+mn-lt"/>
                <a:ea typeface="+mn-ea"/>
                <a:cs typeface="Arial" panose="020B0604020202020204" pitchFamily="34" charset="0"/>
              </a:defRPr>
            </a:lvl1pPr>
            <a:lvl2pPr marL="7938" indent="0" algn="l" defTabSz="914400" rtl="0" eaLnBrk="1" latinLnBrk="0" hangingPunct="1">
              <a:lnSpc>
                <a:spcPct val="100000"/>
              </a:lnSpc>
              <a:spcBef>
                <a:spcPts val="1400"/>
              </a:spcBef>
              <a:spcAft>
                <a:spcPts val="0"/>
              </a:spcAft>
              <a:buFont typeface="Arial" panose="020B0604020202020204" pitchFamily="34" charset="0"/>
              <a:buNone/>
              <a:tabLst/>
              <a:defRPr sz="1400" b="0" i="0" kern="1200">
                <a:solidFill>
                  <a:schemeClr val="accent1"/>
                </a:solidFill>
                <a:latin typeface="+mn-lt"/>
                <a:ea typeface="+mn-ea"/>
                <a:cs typeface="Arial" panose="020B0604020202020204" pitchFamily="34" charset="0"/>
              </a:defRPr>
            </a:lvl2pPr>
            <a:lvl3pPr marL="231775" indent="-223838" algn="l" defTabSz="914400" rtl="0" eaLnBrk="1" latinLnBrk="0" hangingPunct="1">
              <a:lnSpc>
                <a:spcPct val="100000"/>
              </a:lnSpc>
              <a:spcBef>
                <a:spcPts val="500"/>
              </a:spcBef>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3pPr>
            <a:lvl4pPr marL="687388" indent="-223838" algn="l" defTabSz="914400" rtl="0" eaLnBrk="1" latinLnBrk="0" hangingPunct="1">
              <a:lnSpc>
                <a:spcPct val="100000"/>
              </a:lnSpc>
              <a:spcBef>
                <a:spcPts val="0"/>
              </a:spcBef>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4pPr>
            <a:lvl5pPr marL="687388" indent="0" algn="l" defTabSz="914400" rtl="0" eaLnBrk="1" latinLnBrk="0" hangingPunct="1">
              <a:lnSpc>
                <a:spcPct val="100000"/>
              </a:lnSpc>
              <a:spcBef>
                <a:spcPts val="0"/>
              </a:spcBef>
              <a:buFont typeface="Arial" panose="020B0604020202020204" pitchFamily="34" charset="0"/>
              <a:buNone/>
              <a:tabLst/>
              <a:defRPr sz="1400" b="0" i="0" kern="1200">
                <a:solidFill>
                  <a:schemeClr val="accent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00BBFF"/>
                </a:solidFill>
                <a:latin typeface="Flecha S Medium" panose="02050703060505060204" pitchFamily="18" charset="0"/>
              </a:rPr>
              <a:t>3</a:t>
            </a:r>
          </a:p>
          <a:p>
            <a:r>
              <a:rPr lang="en-US" b="0" dirty="0">
                <a:solidFill>
                  <a:schemeClr val="accent2"/>
                </a:solidFill>
                <a:latin typeface="Azo Sans" panose="02000000000000000000" pitchFamily="2" charset="0"/>
              </a:rPr>
              <a:t>Teams will utilize the </a:t>
            </a:r>
            <a:r>
              <a:rPr lang="en-US" b="0" dirty="0">
                <a:solidFill>
                  <a:srgbClr val="00BBFF"/>
                </a:solidFill>
                <a:latin typeface="Azo Sans" panose="02000000000000000000" pitchFamily="2" charset="0"/>
                <a:hlinkClick r:id="rId4">
                  <a:extLst>
                    <a:ext uri="{A12FA001-AC4F-418D-AE19-62706E023703}">
                      <ahyp:hlinkClr xmlns:ahyp="http://schemas.microsoft.com/office/drawing/2018/hyperlinkcolor" val="tx"/>
                    </a:ext>
                  </a:extLst>
                </a:hlinkClick>
              </a:rPr>
              <a:t>CFA Institute Code of Ethics and Standards of Professional Conduct</a:t>
            </a:r>
            <a:r>
              <a:rPr lang="en-US" b="0" dirty="0">
                <a:solidFill>
                  <a:srgbClr val="00BBFF"/>
                </a:solidFill>
                <a:latin typeface="Azo Sans" panose="02000000000000000000" pitchFamily="2" charset="0"/>
              </a:rPr>
              <a:t> </a:t>
            </a:r>
            <a:r>
              <a:rPr lang="en-US" b="0" dirty="0">
                <a:solidFill>
                  <a:schemeClr val="accent2"/>
                </a:solidFill>
                <a:latin typeface="Azo Sans" panose="02000000000000000000" pitchFamily="2" charset="0"/>
              </a:rPr>
              <a:t>to</a:t>
            </a:r>
            <a:r>
              <a:rPr lang="en-US" b="0" i="1" dirty="0">
                <a:solidFill>
                  <a:schemeClr val="accent2"/>
                </a:solidFill>
                <a:latin typeface="Azo Sans" panose="02000000000000000000" pitchFamily="2" charset="0"/>
              </a:rPr>
              <a:t> </a:t>
            </a:r>
            <a:r>
              <a:rPr lang="en-US" b="0" dirty="0">
                <a:solidFill>
                  <a:schemeClr val="accent2"/>
                </a:solidFill>
                <a:latin typeface="Azo Sans" panose="02000000000000000000" pitchFamily="2" charset="0"/>
              </a:rPr>
              <a:t>identify the ethical issues in their assigned case and formulate solutions to resolve these issues. </a:t>
            </a:r>
          </a:p>
        </p:txBody>
      </p:sp>
      <p:sp>
        <p:nvSpPr>
          <p:cNvPr id="9" name="Content Placeholder 9">
            <a:extLst>
              <a:ext uri="{FF2B5EF4-FFF2-40B4-BE49-F238E27FC236}">
                <a16:creationId xmlns:a16="http://schemas.microsoft.com/office/drawing/2014/main" id="{1EF01EF4-53F2-8971-2635-BC6CDEE6B045}"/>
              </a:ext>
            </a:extLst>
          </p:cNvPr>
          <p:cNvSpPr txBox="1">
            <a:spLocks/>
          </p:cNvSpPr>
          <p:nvPr/>
        </p:nvSpPr>
        <p:spPr>
          <a:xfrm>
            <a:off x="7005922" y="4183172"/>
            <a:ext cx="3561435" cy="1870156"/>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spcAft>
                <a:spcPts val="0"/>
              </a:spcAft>
              <a:buFont typeface="Arial" panose="020B0604020202020204" pitchFamily="34" charset="0"/>
              <a:buNone/>
              <a:defRPr sz="3600" b="0" i="0" kern="1200">
                <a:solidFill>
                  <a:schemeClr val="accent3"/>
                </a:solidFill>
                <a:latin typeface="+mn-lt"/>
                <a:ea typeface="+mn-ea"/>
                <a:cs typeface="Arial" panose="020B0604020202020204" pitchFamily="34" charset="0"/>
              </a:defRPr>
            </a:lvl1pPr>
            <a:lvl2pPr marL="7938" indent="0" algn="l" defTabSz="914400" rtl="0" eaLnBrk="1" latinLnBrk="0" hangingPunct="1">
              <a:lnSpc>
                <a:spcPct val="100000"/>
              </a:lnSpc>
              <a:spcBef>
                <a:spcPts val="1000"/>
              </a:spcBef>
              <a:spcAft>
                <a:spcPts val="0"/>
              </a:spcAft>
              <a:buFont typeface="Arial" panose="020B0604020202020204" pitchFamily="34" charset="0"/>
              <a:buNone/>
              <a:tabLst/>
              <a:defRPr sz="1200" b="1" i="0" kern="1200">
                <a:solidFill>
                  <a:schemeClr val="accent1"/>
                </a:solidFill>
                <a:latin typeface="+mn-lt"/>
                <a:ea typeface="+mn-ea"/>
                <a:cs typeface="Arial" panose="020B0604020202020204" pitchFamily="34" charset="0"/>
              </a:defRPr>
            </a:lvl2pPr>
            <a:lvl3pPr marL="7937" indent="0" algn="l" defTabSz="914400" rtl="0" eaLnBrk="1" latinLnBrk="0" hangingPunct="1">
              <a:lnSpc>
                <a:spcPct val="100000"/>
              </a:lnSpc>
              <a:spcBef>
                <a:spcPts val="1000"/>
              </a:spcBef>
              <a:buFont typeface="Arial" panose="020B0604020202020204" pitchFamily="34" charset="0"/>
              <a:buNone/>
              <a:tabLst/>
              <a:defRPr sz="1200" b="0" i="0" kern="1200">
                <a:solidFill>
                  <a:schemeClr val="accent1"/>
                </a:solidFill>
                <a:latin typeface="+mn-lt"/>
                <a:ea typeface="+mn-ea"/>
                <a:cs typeface="Arial" panose="020B0604020202020204" pitchFamily="34" charset="0"/>
              </a:defRPr>
            </a:lvl3pPr>
            <a:lvl4pPr marL="233363" indent="-225425" algn="l" defTabSz="914400" rtl="0" eaLnBrk="1" latinLnBrk="0" hangingPunct="1">
              <a:lnSpc>
                <a:spcPct val="100000"/>
              </a:lnSpc>
              <a:spcBef>
                <a:spcPts val="0"/>
              </a:spcBef>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4pPr>
            <a:lvl5pPr marL="233363" indent="0" algn="l" defTabSz="914400" rtl="0" eaLnBrk="1" latinLnBrk="0" hangingPunct="1">
              <a:lnSpc>
                <a:spcPct val="100000"/>
              </a:lnSpc>
              <a:spcBef>
                <a:spcPts val="0"/>
              </a:spcBef>
              <a:buFont typeface="Arial" panose="020B0604020202020204" pitchFamily="34" charset="0"/>
              <a:buNone/>
              <a:tabLst/>
              <a:defRPr sz="1200" b="0" i="0" kern="1200">
                <a:solidFill>
                  <a:schemeClr val="accent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00BBFF"/>
                </a:solidFill>
                <a:latin typeface="Flecha S Medium" panose="02050703060505060204" pitchFamily="18" charset="0"/>
              </a:rPr>
              <a:t>4</a:t>
            </a:r>
          </a:p>
          <a:p>
            <a:r>
              <a:rPr lang="en-US" sz="1400" dirty="0">
                <a:solidFill>
                  <a:schemeClr val="accent2"/>
                </a:solidFill>
                <a:latin typeface="Azo Sans" panose="02000000000000000000" pitchFamily="2" charset="0"/>
              </a:rPr>
              <a:t>Teams </a:t>
            </a:r>
            <a:r>
              <a:rPr lang="en-US" sz="1400" b="1" dirty="0">
                <a:solidFill>
                  <a:srgbClr val="00BBFF"/>
                </a:solidFill>
                <a:latin typeface="Azo Sans" panose="02000000000000000000" pitchFamily="2" charset="0"/>
              </a:rPr>
              <a:t>present their analysis </a:t>
            </a:r>
            <a:r>
              <a:rPr lang="en-US" sz="1400" dirty="0">
                <a:solidFill>
                  <a:schemeClr val="accent2"/>
                </a:solidFill>
                <a:latin typeface="Azo Sans" panose="02000000000000000000" pitchFamily="2" charset="0"/>
              </a:rPr>
              <a:t>and recommendations to a panel of judges selected by the society. Each team is given 10-minutes to present followed by a 10-minute Q&amp;A conducted by the judges. </a:t>
            </a:r>
          </a:p>
        </p:txBody>
      </p:sp>
      <p:pic>
        <p:nvPicPr>
          <p:cNvPr id="12" name="Picture 11">
            <a:extLst>
              <a:ext uri="{FF2B5EF4-FFF2-40B4-BE49-F238E27FC236}">
                <a16:creationId xmlns:a16="http://schemas.microsoft.com/office/drawing/2014/main" id="{2FADADEC-868D-DE05-4DD9-A22BACABC5BA}"/>
              </a:ext>
            </a:extLst>
          </p:cNvPr>
          <p:cNvPicPr>
            <a:picLocks noChangeAspect="1"/>
          </p:cNvPicPr>
          <p:nvPr/>
        </p:nvPicPr>
        <p:blipFill>
          <a:blip r:embed="rId5"/>
          <a:stretch>
            <a:fillRect/>
          </a:stretch>
        </p:blipFill>
        <p:spPr>
          <a:xfrm>
            <a:off x="0" y="142065"/>
            <a:ext cx="1791678" cy="612648"/>
          </a:xfrm>
          <a:prstGeom prst="rect">
            <a:avLst/>
          </a:prstGeom>
        </p:spPr>
      </p:pic>
    </p:spTree>
    <p:extLst>
      <p:ext uri="{BB962C8B-B14F-4D97-AF65-F5344CB8AC3E}">
        <p14:creationId xmlns:p14="http://schemas.microsoft.com/office/powerpoint/2010/main" val="2332730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CC3E63B-D686-3997-AC81-A0B1C7C2C786}"/>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6942C03-CE40-13D4-DF5B-F9057040D7CB}"/>
              </a:ext>
            </a:extLst>
          </p:cNvPr>
          <p:cNvSpPr>
            <a:spLocks noGrp="1"/>
          </p:cNvSpPr>
          <p:nvPr>
            <p:ph type="title"/>
          </p:nvPr>
        </p:nvSpPr>
        <p:spPr/>
        <p:txBody>
          <a:bodyPr/>
          <a:lstStyle/>
          <a:p>
            <a:r>
              <a:rPr lang="en-US" sz="4000" dirty="0">
                <a:solidFill>
                  <a:srgbClr val="E6F8FF"/>
                </a:solidFill>
                <a:latin typeface="Georgia" panose="02040502050405020303" pitchFamily="18" charset="0"/>
              </a:rPr>
              <a:t>Timeline to Completion</a:t>
            </a:r>
          </a:p>
        </p:txBody>
      </p:sp>
      <p:sp>
        <p:nvSpPr>
          <p:cNvPr id="3" name="Footer Placeholder 2">
            <a:extLst>
              <a:ext uri="{FF2B5EF4-FFF2-40B4-BE49-F238E27FC236}">
                <a16:creationId xmlns:a16="http://schemas.microsoft.com/office/drawing/2014/main" id="{B810AF82-93FD-92D5-3D48-7B69BFDDFA5E}"/>
              </a:ext>
            </a:extLst>
          </p:cNvPr>
          <p:cNvSpPr>
            <a:spLocks noGrp="1"/>
          </p:cNvSpPr>
          <p:nvPr>
            <p:ph type="ftr" sz="quarter" idx="11"/>
          </p:nvPr>
        </p:nvSpPr>
        <p:spPr/>
        <p:txBody>
          <a:bodyPr/>
          <a:lstStyle/>
          <a:p>
            <a:r>
              <a:rPr lang="en-US" dirty="0">
                <a:solidFill>
                  <a:schemeClr val="accent2"/>
                </a:solidFill>
              </a:rPr>
              <a:t>© 2023 CFA Institute. All Rights Reserved</a:t>
            </a:r>
          </a:p>
        </p:txBody>
      </p:sp>
      <p:sp>
        <p:nvSpPr>
          <p:cNvPr id="4" name="Slide Number Placeholder 3">
            <a:extLst>
              <a:ext uri="{FF2B5EF4-FFF2-40B4-BE49-F238E27FC236}">
                <a16:creationId xmlns:a16="http://schemas.microsoft.com/office/drawing/2014/main" id="{13655E67-39F4-7A72-DE71-02FC089757AF}"/>
              </a:ext>
            </a:extLst>
          </p:cNvPr>
          <p:cNvSpPr>
            <a:spLocks noGrp="1"/>
          </p:cNvSpPr>
          <p:nvPr>
            <p:ph type="sldNum" sz="quarter" idx="12"/>
          </p:nvPr>
        </p:nvSpPr>
        <p:spPr/>
        <p:txBody>
          <a:bodyPr/>
          <a:lstStyle/>
          <a:p>
            <a:fld id="{DFC37C41-61FD-5349-A192-9970B0AFE414}" type="slidenum">
              <a:rPr lang="en-US" smtClean="0"/>
              <a:t>4</a:t>
            </a:fld>
            <a:endParaRPr lang="en-US"/>
          </a:p>
        </p:txBody>
      </p:sp>
      <p:sp>
        <p:nvSpPr>
          <p:cNvPr id="5" name="Text Placeholder 4">
            <a:extLst>
              <a:ext uri="{FF2B5EF4-FFF2-40B4-BE49-F238E27FC236}">
                <a16:creationId xmlns:a16="http://schemas.microsoft.com/office/drawing/2014/main" id="{6111B8FC-509E-24E3-F6C3-6D14069768D9}"/>
              </a:ext>
            </a:extLst>
          </p:cNvPr>
          <p:cNvSpPr>
            <a:spLocks noGrp="1"/>
          </p:cNvSpPr>
          <p:nvPr>
            <p:ph type="body" sz="quarter" idx="19"/>
          </p:nvPr>
        </p:nvSpPr>
        <p:spPr>
          <a:xfrm>
            <a:off x="210419" y="2590794"/>
            <a:ext cx="2369433" cy="1110343"/>
          </a:xfrm>
        </p:spPr>
        <p:txBody>
          <a:bodyPr/>
          <a:lstStyle/>
          <a:p>
            <a:pPr algn="ctr"/>
            <a:r>
              <a:rPr lang="en-US" sz="1400" b="1" u="sng" dirty="0">
                <a:solidFill>
                  <a:schemeClr val="accent2"/>
                </a:solidFill>
                <a:latin typeface="Flecha S Medium" panose="02050703060505060204" pitchFamily="18" charset="0"/>
              </a:rPr>
              <a:t>Week 1</a:t>
            </a:r>
          </a:p>
          <a:p>
            <a:pPr marL="171450" indent="-171450">
              <a:buFont typeface="Arial" panose="020B0604020202020204" pitchFamily="34" charset="0"/>
              <a:buChar char="•"/>
            </a:pPr>
            <a:r>
              <a:rPr lang="en-US" sz="1400" dirty="0">
                <a:solidFill>
                  <a:srgbClr val="E6F8FF"/>
                </a:solidFill>
                <a:latin typeface="Azo Sans" panose="02000000000000000000" pitchFamily="2" charset="0"/>
              </a:rPr>
              <a:t>Notify</a:t>
            </a:r>
            <a:r>
              <a:rPr lang="en-US" sz="1400" dirty="0">
                <a:solidFill>
                  <a:schemeClr val="accent2"/>
                </a:solidFill>
                <a:latin typeface="Azo Sans" panose="02000000000000000000" pitchFamily="2" charset="0"/>
              </a:rPr>
              <a:t> </a:t>
            </a:r>
            <a:r>
              <a:rPr lang="en-US" sz="1400" dirty="0">
                <a:solidFill>
                  <a:srgbClr val="00BBFF"/>
                </a:solidFill>
                <a:latin typeface="Azo Sans" panose="02000000000000000000" pitchFamily="2" charset="0"/>
                <a:hlinkClick r:id="rId4">
                  <a:extLst>
                    <a:ext uri="{A12FA001-AC4F-418D-AE19-62706E023703}">
                      <ahyp:hlinkClr xmlns:ahyp="http://schemas.microsoft.com/office/drawing/2018/hyperlinkcolor" val="tx"/>
                    </a:ext>
                  </a:extLst>
                </a:hlinkClick>
              </a:rPr>
              <a:t>Adrienne.Goodhall@cfainstitute.org</a:t>
            </a:r>
            <a:r>
              <a:rPr lang="en-US" sz="1400" dirty="0">
                <a:solidFill>
                  <a:srgbClr val="00BBFF"/>
                </a:solidFill>
                <a:latin typeface="Azo Sans" panose="02000000000000000000" pitchFamily="2" charset="0"/>
              </a:rPr>
              <a:t> </a:t>
            </a:r>
            <a:r>
              <a:rPr lang="en-US" sz="1400" dirty="0">
                <a:solidFill>
                  <a:srgbClr val="E6F8FF"/>
                </a:solidFill>
                <a:latin typeface="Azo Sans" panose="02000000000000000000" pitchFamily="2" charset="0"/>
              </a:rPr>
              <a:t>that you’d like to host an Ethics Challenge competition and request a case (turnaround time 1-3 days)</a:t>
            </a:r>
          </a:p>
          <a:p>
            <a:pPr marL="171450" indent="-171450">
              <a:buFont typeface="Arial" panose="020B0604020202020204" pitchFamily="34" charset="0"/>
              <a:buChar char="•"/>
            </a:pPr>
            <a:r>
              <a:rPr lang="en-US" sz="1400" dirty="0">
                <a:solidFill>
                  <a:srgbClr val="E6F8FF"/>
                </a:solidFill>
                <a:latin typeface="Azo Sans" panose="02000000000000000000" pitchFamily="2" charset="0"/>
              </a:rPr>
              <a:t>Develop marketing plan/materials for university and judge recruitment </a:t>
            </a:r>
          </a:p>
        </p:txBody>
      </p:sp>
      <p:sp>
        <p:nvSpPr>
          <p:cNvPr id="12" name="Text Placeholder 4">
            <a:extLst>
              <a:ext uri="{FF2B5EF4-FFF2-40B4-BE49-F238E27FC236}">
                <a16:creationId xmlns:a16="http://schemas.microsoft.com/office/drawing/2014/main" id="{4996016D-93A7-5223-902C-67854723FBE7}"/>
              </a:ext>
            </a:extLst>
          </p:cNvPr>
          <p:cNvSpPr txBox="1">
            <a:spLocks/>
          </p:cNvSpPr>
          <p:nvPr/>
        </p:nvSpPr>
        <p:spPr>
          <a:xfrm>
            <a:off x="2579852" y="2590796"/>
            <a:ext cx="2369433" cy="1110343"/>
          </a:xfrm>
          <a:prstGeom prst="rect">
            <a:avLst/>
          </a:prstGeom>
        </p:spPr>
        <p:txBody>
          <a:bodyPr vert="horz" lIns="0" tIns="0" rIns="0" bIns="0" rtlCol="0">
            <a:noAutofit/>
          </a:bodyPr>
          <a:lstStyle>
            <a:lvl1pPr marL="0" indent="0" algn="l" defTabSz="914400" rtl="0" eaLnBrk="1" latinLnBrk="0" hangingPunct="1">
              <a:lnSpc>
                <a:spcPct val="100000"/>
              </a:lnSpc>
              <a:spcBef>
                <a:spcPts val="1400"/>
              </a:spcBef>
              <a:spcAft>
                <a:spcPts val="0"/>
              </a:spcAft>
              <a:buFont typeface="Arial" panose="020B0604020202020204" pitchFamily="34" charset="0"/>
              <a:buNone/>
              <a:defRPr sz="1200" b="0" i="0" kern="1200">
                <a:solidFill>
                  <a:schemeClr val="accent1"/>
                </a:solidFill>
                <a:latin typeface="+mn-lt"/>
                <a:ea typeface="+mn-ea"/>
                <a:cs typeface="Arial" panose="020B0604020202020204" pitchFamily="34" charset="0"/>
              </a:defRPr>
            </a:lvl1pPr>
            <a:lvl2pPr marL="7938" indent="0" algn="l" defTabSz="914400" rtl="0" eaLnBrk="1" latinLnBrk="0" hangingPunct="1">
              <a:lnSpc>
                <a:spcPct val="100000"/>
              </a:lnSpc>
              <a:spcBef>
                <a:spcPts val="1400"/>
              </a:spcBef>
              <a:spcAft>
                <a:spcPts val="0"/>
              </a:spcAft>
              <a:buFont typeface="Arial" panose="020B0604020202020204" pitchFamily="34" charset="0"/>
              <a:buNone/>
              <a:tabLst/>
              <a:defRPr sz="1200" b="0" i="0" kern="1200">
                <a:solidFill>
                  <a:schemeClr val="accent1"/>
                </a:solidFill>
                <a:latin typeface="+mn-lt"/>
                <a:ea typeface="+mn-ea"/>
                <a:cs typeface="Arial" panose="020B0604020202020204" pitchFamily="34" charset="0"/>
              </a:defRPr>
            </a:lvl2pPr>
            <a:lvl3pPr marL="231775" indent="-223838" algn="l" defTabSz="914400" rtl="0" eaLnBrk="1" latinLnBrk="0" hangingPunct="1">
              <a:lnSpc>
                <a:spcPct val="100000"/>
              </a:lnSpc>
              <a:spcBef>
                <a:spcPts val="500"/>
              </a:spcBef>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687388" indent="-223838" algn="l" defTabSz="914400" rtl="0" eaLnBrk="1" latinLnBrk="0" hangingPunct="1">
              <a:lnSpc>
                <a:spcPct val="100000"/>
              </a:lnSpc>
              <a:spcBef>
                <a:spcPts val="0"/>
              </a:spcBef>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4pPr>
            <a:lvl5pPr marL="687388" indent="0" algn="l" defTabSz="914400" rtl="0" eaLnBrk="1" latinLnBrk="0" hangingPunct="1">
              <a:lnSpc>
                <a:spcPct val="100000"/>
              </a:lnSpc>
              <a:spcBef>
                <a:spcPts val="0"/>
              </a:spcBef>
              <a:buFont typeface="Arial" panose="020B0604020202020204" pitchFamily="34" charset="0"/>
              <a:buNone/>
              <a:tabLst/>
              <a:defRPr sz="1200" b="0" i="0" kern="1200">
                <a:solidFill>
                  <a:schemeClr val="accent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b="1" u="sng" dirty="0">
                <a:solidFill>
                  <a:schemeClr val="accent2"/>
                </a:solidFill>
                <a:latin typeface="Flecha S Medium" panose="02050703060505060204" pitchFamily="18" charset="0"/>
              </a:rPr>
              <a:t>Week 2</a:t>
            </a:r>
          </a:p>
          <a:p>
            <a:pPr marL="171450" indent="-171450">
              <a:buFont typeface="Arial" panose="020B0604020202020204" pitchFamily="34" charset="0"/>
              <a:buChar char="•"/>
            </a:pPr>
            <a:r>
              <a:rPr lang="en-US" sz="1400" dirty="0">
                <a:solidFill>
                  <a:srgbClr val="E6F8FF"/>
                </a:solidFill>
                <a:latin typeface="Azo Sans" panose="02000000000000000000" pitchFamily="2" charset="0"/>
              </a:rPr>
              <a:t>Invite local universities to participate by reaching out to your professor/administrator contacts</a:t>
            </a:r>
          </a:p>
          <a:p>
            <a:pPr marL="171450" indent="-171450">
              <a:buFont typeface="Arial" panose="020B0604020202020204" pitchFamily="34" charset="0"/>
              <a:buChar char="•"/>
            </a:pPr>
            <a:r>
              <a:rPr lang="en-US" sz="1400" dirty="0">
                <a:solidFill>
                  <a:srgbClr val="E6F8FF"/>
                </a:solidFill>
                <a:latin typeface="Azo Sans" panose="02000000000000000000" pitchFamily="2" charset="0"/>
              </a:rPr>
              <a:t>Recruit judges (3-5 total), judges can be society members/volunteers, regulators, or industry professionals</a:t>
            </a:r>
          </a:p>
        </p:txBody>
      </p:sp>
      <p:sp>
        <p:nvSpPr>
          <p:cNvPr id="13" name="Text Placeholder 4">
            <a:extLst>
              <a:ext uri="{FF2B5EF4-FFF2-40B4-BE49-F238E27FC236}">
                <a16:creationId xmlns:a16="http://schemas.microsoft.com/office/drawing/2014/main" id="{1BBC53A4-A692-B46C-F508-B74F7B14FB1B}"/>
              </a:ext>
            </a:extLst>
          </p:cNvPr>
          <p:cNvSpPr txBox="1">
            <a:spLocks/>
          </p:cNvSpPr>
          <p:nvPr/>
        </p:nvSpPr>
        <p:spPr>
          <a:xfrm>
            <a:off x="4949285" y="2590796"/>
            <a:ext cx="2369433" cy="1110343"/>
          </a:xfrm>
          <a:prstGeom prst="rect">
            <a:avLst/>
          </a:prstGeom>
        </p:spPr>
        <p:txBody>
          <a:bodyPr vert="horz" lIns="0" tIns="0" rIns="0" bIns="0" rtlCol="0">
            <a:noAutofit/>
          </a:bodyPr>
          <a:lstStyle>
            <a:lvl1pPr marL="0" indent="0" algn="l" defTabSz="914400" rtl="0" eaLnBrk="1" latinLnBrk="0" hangingPunct="1">
              <a:lnSpc>
                <a:spcPct val="100000"/>
              </a:lnSpc>
              <a:spcBef>
                <a:spcPts val="1400"/>
              </a:spcBef>
              <a:spcAft>
                <a:spcPts val="0"/>
              </a:spcAft>
              <a:buFont typeface="Arial" panose="020B0604020202020204" pitchFamily="34" charset="0"/>
              <a:buNone/>
              <a:defRPr sz="1200" b="0" i="0" kern="1200">
                <a:solidFill>
                  <a:schemeClr val="accent1"/>
                </a:solidFill>
                <a:latin typeface="+mn-lt"/>
                <a:ea typeface="+mn-ea"/>
                <a:cs typeface="Arial" panose="020B0604020202020204" pitchFamily="34" charset="0"/>
              </a:defRPr>
            </a:lvl1pPr>
            <a:lvl2pPr marL="7938" indent="0" algn="l" defTabSz="914400" rtl="0" eaLnBrk="1" latinLnBrk="0" hangingPunct="1">
              <a:lnSpc>
                <a:spcPct val="100000"/>
              </a:lnSpc>
              <a:spcBef>
                <a:spcPts val="1400"/>
              </a:spcBef>
              <a:spcAft>
                <a:spcPts val="0"/>
              </a:spcAft>
              <a:buFont typeface="Arial" panose="020B0604020202020204" pitchFamily="34" charset="0"/>
              <a:buNone/>
              <a:tabLst/>
              <a:defRPr sz="1200" b="0" i="0" kern="1200">
                <a:solidFill>
                  <a:schemeClr val="accent1"/>
                </a:solidFill>
                <a:latin typeface="+mn-lt"/>
                <a:ea typeface="+mn-ea"/>
                <a:cs typeface="Arial" panose="020B0604020202020204" pitchFamily="34" charset="0"/>
              </a:defRPr>
            </a:lvl2pPr>
            <a:lvl3pPr marL="231775" indent="-223838" algn="l" defTabSz="914400" rtl="0" eaLnBrk="1" latinLnBrk="0" hangingPunct="1">
              <a:lnSpc>
                <a:spcPct val="100000"/>
              </a:lnSpc>
              <a:spcBef>
                <a:spcPts val="500"/>
              </a:spcBef>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687388" indent="-223838" algn="l" defTabSz="914400" rtl="0" eaLnBrk="1" latinLnBrk="0" hangingPunct="1">
              <a:lnSpc>
                <a:spcPct val="100000"/>
              </a:lnSpc>
              <a:spcBef>
                <a:spcPts val="0"/>
              </a:spcBef>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4pPr>
            <a:lvl5pPr marL="687388" indent="0" algn="l" defTabSz="914400" rtl="0" eaLnBrk="1" latinLnBrk="0" hangingPunct="1">
              <a:lnSpc>
                <a:spcPct val="100000"/>
              </a:lnSpc>
              <a:spcBef>
                <a:spcPts val="0"/>
              </a:spcBef>
              <a:buFont typeface="Arial" panose="020B0604020202020204" pitchFamily="34" charset="0"/>
              <a:buNone/>
              <a:tabLst/>
              <a:defRPr sz="1200" b="0" i="0" kern="1200">
                <a:solidFill>
                  <a:schemeClr val="accent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b="1" u="sng" dirty="0">
                <a:solidFill>
                  <a:schemeClr val="accent2"/>
                </a:solidFill>
                <a:latin typeface="Flecha S Medium" panose="02050703060505060204" pitchFamily="18" charset="0"/>
              </a:rPr>
              <a:t>Week 3</a:t>
            </a:r>
          </a:p>
          <a:p>
            <a:pPr marL="171450" indent="-171450">
              <a:buFont typeface="Arial" panose="020B0604020202020204" pitchFamily="34" charset="0"/>
              <a:buChar char="•"/>
            </a:pPr>
            <a:r>
              <a:rPr lang="en-US" sz="1400" dirty="0">
                <a:solidFill>
                  <a:srgbClr val="E6F8FF"/>
                </a:solidFill>
                <a:latin typeface="Azo Sans" panose="02000000000000000000" pitchFamily="2" charset="0"/>
              </a:rPr>
              <a:t>Establish event venue and flow; consider catering the event, having a gust speaker, inviting local employers, or hosting a networking reception</a:t>
            </a:r>
          </a:p>
          <a:p>
            <a:pPr marL="171450" indent="-171450">
              <a:buFont typeface="Arial" panose="020B0604020202020204" pitchFamily="34" charset="0"/>
              <a:buChar char="•"/>
            </a:pPr>
            <a:r>
              <a:rPr lang="en-US" sz="1400" dirty="0">
                <a:solidFill>
                  <a:srgbClr val="E6F8FF"/>
                </a:solidFill>
                <a:latin typeface="Azo Sans" panose="02000000000000000000" pitchFamily="2" charset="0"/>
              </a:rPr>
              <a:t>Share Kickoff details with participants </a:t>
            </a:r>
          </a:p>
        </p:txBody>
      </p:sp>
      <p:sp>
        <p:nvSpPr>
          <p:cNvPr id="14" name="Text Placeholder 4">
            <a:extLst>
              <a:ext uri="{FF2B5EF4-FFF2-40B4-BE49-F238E27FC236}">
                <a16:creationId xmlns:a16="http://schemas.microsoft.com/office/drawing/2014/main" id="{D9184CC4-5CE6-A0F1-DE0C-FD3A00D9F1D4}"/>
              </a:ext>
            </a:extLst>
          </p:cNvPr>
          <p:cNvSpPr txBox="1">
            <a:spLocks/>
          </p:cNvSpPr>
          <p:nvPr/>
        </p:nvSpPr>
        <p:spPr>
          <a:xfrm>
            <a:off x="7318718" y="2590796"/>
            <a:ext cx="2369433" cy="2474980"/>
          </a:xfrm>
          <a:prstGeom prst="rect">
            <a:avLst/>
          </a:prstGeom>
        </p:spPr>
        <p:txBody>
          <a:bodyPr vert="horz" lIns="0" tIns="0" rIns="0" bIns="0" rtlCol="0">
            <a:noAutofit/>
          </a:bodyPr>
          <a:lstStyle>
            <a:lvl1pPr marL="0" indent="0" algn="l" defTabSz="914400" rtl="0" eaLnBrk="1" latinLnBrk="0" hangingPunct="1">
              <a:lnSpc>
                <a:spcPct val="100000"/>
              </a:lnSpc>
              <a:spcBef>
                <a:spcPts val="1400"/>
              </a:spcBef>
              <a:spcAft>
                <a:spcPts val="0"/>
              </a:spcAft>
              <a:buFont typeface="Arial" panose="020B0604020202020204" pitchFamily="34" charset="0"/>
              <a:buNone/>
              <a:defRPr sz="1200" b="0" i="0" kern="1200">
                <a:solidFill>
                  <a:schemeClr val="accent1"/>
                </a:solidFill>
                <a:latin typeface="+mn-lt"/>
                <a:ea typeface="+mn-ea"/>
                <a:cs typeface="Arial" panose="020B0604020202020204" pitchFamily="34" charset="0"/>
              </a:defRPr>
            </a:lvl1pPr>
            <a:lvl2pPr marL="7938" indent="0" algn="l" defTabSz="914400" rtl="0" eaLnBrk="1" latinLnBrk="0" hangingPunct="1">
              <a:lnSpc>
                <a:spcPct val="100000"/>
              </a:lnSpc>
              <a:spcBef>
                <a:spcPts val="1400"/>
              </a:spcBef>
              <a:spcAft>
                <a:spcPts val="0"/>
              </a:spcAft>
              <a:buFont typeface="Arial" panose="020B0604020202020204" pitchFamily="34" charset="0"/>
              <a:buNone/>
              <a:tabLst/>
              <a:defRPr sz="1200" b="0" i="0" kern="1200">
                <a:solidFill>
                  <a:schemeClr val="accent1"/>
                </a:solidFill>
                <a:latin typeface="+mn-lt"/>
                <a:ea typeface="+mn-ea"/>
                <a:cs typeface="Arial" panose="020B0604020202020204" pitchFamily="34" charset="0"/>
              </a:defRPr>
            </a:lvl2pPr>
            <a:lvl3pPr marL="231775" indent="-223838" algn="l" defTabSz="914400" rtl="0" eaLnBrk="1" latinLnBrk="0" hangingPunct="1">
              <a:lnSpc>
                <a:spcPct val="100000"/>
              </a:lnSpc>
              <a:spcBef>
                <a:spcPts val="500"/>
              </a:spcBef>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687388" indent="-223838" algn="l" defTabSz="914400" rtl="0" eaLnBrk="1" latinLnBrk="0" hangingPunct="1">
              <a:lnSpc>
                <a:spcPct val="100000"/>
              </a:lnSpc>
              <a:spcBef>
                <a:spcPts val="0"/>
              </a:spcBef>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4pPr>
            <a:lvl5pPr marL="687388" indent="0" algn="l" defTabSz="914400" rtl="0" eaLnBrk="1" latinLnBrk="0" hangingPunct="1">
              <a:lnSpc>
                <a:spcPct val="100000"/>
              </a:lnSpc>
              <a:spcBef>
                <a:spcPts val="0"/>
              </a:spcBef>
              <a:buFont typeface="Arial" panose="020B0604020202020204" pitchFamily="34" charset="0"/>
              <a:buNone/>
              <a:tabLst/>
              <a:defRPr sz="1200" b="0" i="0" kern="1200">
                <a:solidFill>
                  <a:schemeClr val="accent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b="1" u="sng" dirty="0">
                <a:solidFill>
                  <a:schemeClr val="accent2"/>
                </a:solidFill>
                <a:latin typeface="Flecha S Medium" panose="02050703060505060204" pitchFamily="18" charset="0"/>
              </a:rPr>
              <a:t>Week 4</a:t>
            </a:r>
          </a:p>
          <a:p>
            <a:pPr marL="171450" indent="-171450">
              <a:buFont typeface="Arial" panose="020B0604020202020204" pitchFamily="34" charset="0"/>
              <a:buChar char="•"/>
            </a:pPr>
            <a:r>
              <a:rPr lang="en-US" sz="1400" dirty="0">
                <a:solidFill>
                  <a:srgbClr val="E6F8FF"/>
                </a:solidFill>
                <a:latin typeface="Azo Sans" panose="02000000000000000000" pitchFamily="2" charset="0"/>
              </a:rPr>
              <a:t>Host Kickoff meeting where rules and case study are shared with students – students should be given the case 2-4 weeks before the final</a:t>
            </a:r>
          </a:p>
          <a:p>
            <a:pPr marL="171450" indent="-171450">
              <a:buFont typeface="Arial" panose="020B0604020202020204" pitchFamily="34" charset="0"/>
              <a:buChar char="•"/>
            </a:pPr>
            <a:r>
              <a:rPr lang="en-US" sz="1400" dirty="0">
                <a:solidFill>
                  <a:srgbClr val="E6F8FF"/>
                </a:solidFill>
                <a:latin typeface="Azo Sans" panose="02000000000000000000" pitchFamily="2" charset="0"/>
              </a:rPr>
              <a:t>Share digital badge sign-up link with students </a:t>
            </a:r>
          </a:p>
          <a:p>
            <a:endParaRPr lang="en-US" dirty="0"/>
          </a:p>
          <a:p>
            <a:pPr marL="171450" indent="-171450">
              <a:buFont typeface="Arial" panose="020B0604020202020204" pitchFamily="34" charset="0"/>
              <a:buChar char="•"/>
            </a:pPr>
            <a:endParaRPr lang="en-US" dirty="0"/>
          </a:p>
        </p:txBody>
      </p:sp>
      <p:sp>
        <p:nvSpPr>
          <p:cNvPr id="18" name="Text Placeholder 4">
            <a:extLst>
              <a:ext uri="{FF2B5EF4-FFF2-40B4-BE49-F238E27FC236}">
                <a16:creationId xmlns:a16="http://schemas.microsoft.com/office/drawing/2014/main" id="{B2F4460D-FAB3-469D-FF8F-8A6D58D400E9}"/>
              </a:ext>
            </a:extLst>
          </p:cNvPr>
          <p:cNvSpPr txBox="1">
            <a:spLocks/>
          </p:cNvSpPr>
          <p:nvPr/>
        </p:nvSpPr>
        <p:spPr>
          <a:xfrm>
            <a:off x="9554236" y="2590795"/>
            <a:ext cx="2369433" cy="1110343"/>
          </a:xfrm>
          <a:prstGeom prst="rect">
            <a:avLst/>
          </a:prstGeom>
        </p:spPr>
        <p:txBody>
          <a:bodyPr vert="horz" lIns="0" tIns="0" rIns="0" bIns="0" rtlCol="0">
            <a:noAutofit/>
          </a:bodyPr>
          <a:lstStyle>
            <a:lvl1pPr marL="0" indent="0" algn="l" defTabSz="914400" rtl="0" eaLnBrk="1" latinLnBrk="0" hangingPunct="1">
              <a:lnSpc>
                <a:spcPct val="100000"/>
              </a:lnSpc>
              <a:spcBef>
                <a:spcPts val="1400"/>
              </a:spcBef>
              <a:spcAft>
                <a:spcPts val="0"/>
              </a:spcAft>
              <a:buFont typeface="Arial" panose="020B0604020202020204" pitchFamily="34" charset="0"/>
              <a:buNone/>
              <a:defRPr sz="1200" b="0" i="0" kern="1200">
                <a:solidFill>
                  <a:schemeClr val="accent1"/>
                </a:solidFill>
                <a:latin typeface="+mn-lt"/>
                <a:ea typeface="+mn-ea"/>
                <a:cs typeface="Arial" panose="020B0604020202020204" pitchFamily="34" charset="0"/>
              </a:defRPr>
            </a:lvl1pPr>
            <a:lvl2pPr marL="7938" indent="0" algn="l" defTabSz="914400" rtl="0" eaLnBrk="1" latinLnBrk="0" hangingPunct="1">
              <a:lnSpc>
                <a:spcPct val="100000"/>
              </a:lnSpc>
              <a:spcBef>
                <a:spcPts val="1400"/>
              </a:spcBef>
              <a:spcAft>
                <a:spcPts val="0"/>
              </a:spcAft>
              <a:buFont typeface="Arial" panose="020B0604020202020204" pitchFamily="34" charset="0"/>
              <a:buNone/>
              <a:tabLst/>
              <a:defRPr sz="1200" b="0" i="0" kern="1200">
                <a:solidFill>
                  <a:schemeClr val="accent1"/>
                </a:solidFill>
                <a:latin typeface="+mn-lt"/>
                <a:ea typeface="+mn-ea"/>
                <a:cs typeface="Arial" panose="020B0604020202020204" pitchFamily="34" charset="0"/>
              </a:defRPr>
            </a:lvl2pPr>
            <a:lvl3pPr marL="231775" indent="-223838" algn="l" defTabSz="914400" rtl="0" eaLnBrk="1" latinLnBrk="0" hangingPunct="1">
              <a:lnSpc>
                <a:spcPct val="100000"/>
              </a:lnSpc>
              <a:spcBef>
                <a:spcPts val="500"/>
              </a:spcBef>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687388" indent="-223838" algn="l" defTabSz="914400" rtl="0" eaLnBrk="1" latinLnBrk="0" hangingPunct="1">
              <a:lnSpc>
                <a:spcPct val="100000"/>
              </a:lnSpc>
              <a:spcBef>
                <a:spcPts val="0"/>
              </a:spcBef>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4pPr>
            <a:lvl5pPr marL="687388" indent="0" algn="l" defTabSz="914400" rtl="0" eaLnBrk="1" latinLnBrk="0" hangingPunct="1">
              <a:lnSpc>
                <a:spcPct val="100000"/>
              </a:lnSpc>
              <a:spcBef>
                <a:spcPts val="0"/>
              </a:spcBef>
              <a:buFont typeface="Arial" panose="020B0604020202020204" pitchFamily="34" charset="0"/>
              <a:buNone/>
              <a:tabLst/>
              <a:defRPr sz="1200" b="0" i="0" kern="1200">
                <a:solidFill>
                  <a:schemeClr val="accent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b="1" u="sng" dirty="0">
                <a:solidFill>
                  <a:schemeClr val="accent2"/>
                </a:solidFill>
                <a:latin typeface="Flecha S Medium" panose="02050703060505060204" pitchFamily="18" charset="0"/>
              </a:rPr>
              <a:t>Week 6-8</a:t>
            </a:r>
          </a:p>
          <a:p>
            <a:pPr marL="171450" indent="-171450">
              <a:buFont typeface="Arial" panose="020B0604020202020204" pitchFamily="34" charset="0"/>
              <a:buChar char="•"/>
            </a:pPr>
            <a:r>
              <a:rPr lang="en-US" sz="1400" dirty="0">
                <a:solidFill>
                  <a:srgbClr val="E6F8FF"/>
                </a:solidFill>
                <a:latin typeface="Azo Sans" panose="02000000000000000000" pitchFamily="2" charset="0"/>
              </a:rPr>
              <a:t>Host Ethics Challenge Final (in-person or virtually)</a:t>
            </a:r>
            <a:r>
              <a:rPr lang="en-US" sz="1400" dirty="0">
                <a:solidFill>
                  <a:schemeClr val="accent2"/>
                </a:solidFill>
                <a:latin typeface="Azo Sans" panose="02000000000000000000" pitchFamily="2" charset="0"/>
              </a:rPr>
              <a:t> </a:t>
            </a:r>
          </a:p>
          <a:p>
            <a:endParaRPr lang="en-US" dirty="0"/>
          </a:p>
          <a:p>
            <a:pPr marL="171450" indent="-171450">
              <a:buFont typeface="Arial" panose="020B0604020202020204" pitchFamily="34" charset="0"/>
              <a:buChar char="•"/>
            </a:pPr>
            <a:endParaRPr lang="en-US" dirty="0"/>
          </a:p>
        </p:txBody>
      </p:sp>
      <p:pic>
        <p:nvPicPr>
          <p:cNvPr id="10" name="Picture 9">
            <a:extLst>
              <a:ext uri="{FF2B5EF4-FFF2-40B4-BE49-F238E27FC236}">
                <a16:creationId xmlns:a16="http://schemas.microsoft.com/office/drawing/2014/main" id="{321F1DE4-045B-4238-1F85-E66B161CCE1C}"/>
              </a:ext>
            </a:extLst>
          </p:cNvPr>
          <p:cNvPicPr>
            <a:picLocks noChangeAspect="1"/>
          </p:cNvPicPr>
          <p:nvPr/>
        </p:nvPicPr>
        <p:blipFill>
          <a:blip r:embed="rId5"/>
          <a:stretch>
            <a:fillRect/>
          </a:stretch>
        </p:blipFill>
        <p:spPr>
          <a:xfrm>
            <a:off x="0" y="142065"/>
            <a:ext cx="1791678" cy="612648"/>
          </a:xfrm>
          <a:prstGeom prst="rect">
            <a:avLst/>
          </a:prstGeom>
        </p:spPr>
      </p:pic>
    </p:spTree>
    <p:extLst>
      <p:ext uri="{BB962C8B-B14F-4D97-AF65-F5344CB8AC3E}">
        <p14:creationId xmlns:p14="http://schemas.microsoft.com/office/powerpoint/2010/main" val="13183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E0D0D-AAD3-65D4-D32D-FCE2C27AA86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DB84CC7-8E0B-B809-7DCD-D96A1F7D5AC2}"/>
              </a:ext>
            </a:extLst>
          </p:cNvPr>
          <p:cNvPicPr>
            <a:picLocks noChangeAspect="1"/>
          </p:cNvPicPr>
          <p:nvPr/>
        </p:nvPicPr>
        <p:blipFill>
          <a:blip r:embed="rId2"/>
          <a:stretch>
            <a:fillRect/>
          </a:stretch>
        </p:blipFill>
        <p:spPr>
          <a:xfrm>
            <a:off x="0" y="0"/>
            <a:ext cx="10180853" cy="6858000"/>
          </a:xfrm>
          <a:prstGeom prst="rect">
            <a:avLst/>
          </a:prstGeom>
        </p:spPr>
      </p:pic>
      <p:sp>
        <p:nvSpPr>
          <p:cNvPr id="7" name="Title 6">
            <a:extLst>
              <a:ext uri="{FF2B5EF4-FFF2-40B4-BE49-F238E27FC236}">
                <a16:creationId xmlns:a16="http://schemas.microsoft.com/office/drawing/2014/main" id="{C145E67A-D81E-8866-08A2-941D3F6CDB85}"/>
              </a:ext>
            </a:extLst>
          </p:cNvPr>
          <p:cNvSpPr>
            <a:spLocks noGrp="1"/>
          </p:cNvSpPr>
          <p:nvPr>
            <p:ph type="title"/>
          </p:nvPr>
        </p:nvSpPr>
        <p:spPr>
          <a:xfrm>
            <a:off x="652805" y="852598"/>
            <a:ext cx="4270248" cy="544947"/>
          </a:xfrm>
        </p:spPr>
        <p:txBody>
          <a:bodyPr/>
          <a:lstStyle/>
          <a:p>
            <a:r>
              <a:rPr lang="en-US" sz="3000" dirty="0">
                <a:solidFill>
                  <a:srgbClr val="E6F8FF"/>
                </a:solidFill>
                <a:latin typeface="Georgia" panose="02040502050405020303" pitchFamily="18" charset="0"/>
              </a:rPr>
              <a:t>Who can participate? </a:t>
            </a:r>
          </a:p>
        </p:txBody>
      </p:sp>
      <p:sp>
        <p:nvSpPr>
          <p:cNvPr id="4" name="Footer Placeholder 3">
            <a:extLst>
              <a:ext uri="{FF2B5EF4-FFF2-40B4-BE49-F238E27FC236}">
                <a16:creationId xmlns:a16="http://schemas.microsoft.com/office/drawing/2014/main" id="{5E02F177-DE68-3883-CC40-494D5A150CD9}"/>
              </a:ext>
            </a:extLst>
          </p:cNvPr>
          <p:cNvSpPr>
            <a:spLocks noGrp="1"/>
          </p:cNvSpPr>
          <p:nvPr>
            <p:ph type="ftr" sz="quarter" idx="11"/>
          </p:nvPr>
        </p:nvSpPr>
        <p:spPr>
          <a:xfrm>
            <a:off x="605120" y="6190041"/>
            <a:ext cx="4114800" cy="123111"/>
          </a:xfrm>
        </p:spPr>
        <p:txBody>
          <a:bodyPr/>
          <a:lstStyle/>
          <a:p>
            <a:r>
              <a:rPr lang="en-US" dirty="0">
                <a:solidFill>
                  <a:schemeClr val="accent2"/>
                </a:solidFill>
              </a:rPr>
              <a:t>© 2023 CFA Institute. All Rights Reserved</a:t>
            </a:r>
          </a:p>
        </p:txBody>
      </p:sp>
      <p:sp>
        <p:nvSpPr>
          <p:cNvPr id="9" name="Text Placeholder 8">
            <a:extLst>
              <a:ext uri="{FF2B5EF4-FFF2-40B4-BE49-F238E27FC236}">
                <a16:creationId xmlns:a16="http://schemas.microsoft.com/office/drawing/2014/main" id="{B31DFB21-ED61-6408-1315-6D95579CEB01}"/>
              </a:ext>
            </a:extLst>
          </p:cNvPr>
          <p:cNvSpPr>
            <a:spLocks noGrp="1"/>
          </p:cNvSpPr>
          <p:nvPr>
            <p:ph type="body" idx="14"/>
          </p:nvPr>
        </p:nvSpPr>
        <p:spPr>
          <a:xfrm>
            <a:off x="652805" y="1277128"/>
            <a:ext cx="4270248" cy="1869013"/>
          </a:xfrm>
        </p:spPr>
        <p:txBody>
          <a:bodyPr/>
          <a:lstStyle/>
          <a:p>
            <a:pPr marL="285750" indent="-285750">
              <a:buFont typeface="Arial" panose="020B0604020202020204" pitchFamily="34" charset="0"/>
              <a:buChar char="•"/>
            </a:pPr>
            <a:r>
              <a:rPr lang="en-US" sz="1400" dirty="0">
                <a:solidFill>
                  <a:srgbClr val="00BBFF"/>
                </a:solidFill>
                <a:latin typeface="Azo Sans" panose="02000000000000000000" pitchFamily="2" charset="0"/>
              </a:rPr>
              <a:t>Graduate and undergraduate students enrolled in at least a part-time courseload at the time of the Challenge </a:t>
            </a:r>
          </a:p>
          <a:p>
            <a:pPr marL="285750" indent="-285750">
              <a:buFont typeface="Arial" panose="020B0604020202020204" pitchFamily="34" charset="0"/>
              <a:buChar char="•"/>
            </a:pPr>
            <a:r>
              <a:rPr lang="en-US" sz="1400" dirty="0">
                <a:solidFill>
                  <a:srgbClr val="00BBFF"/>
                </a:solidFill>
                <a:latin typeface="Azo Sans" panose="02000000000000000000" pitchFamily="2" charset="0"/>
              </a:rPr>
              <a:t>Students who have previously participated in an Ethics Challenge are ineligible. </a:t>
            </a:r>
          </a:p>
        </p:txBody>
      </p:sp>
      <p:sp>
        <p:nvSpPr>
          <p:cNvPr id="17" name="Slide Number Placeholder 16">
            <a:extLst>
              <a:ext uri="{FF2B5EF4-FFF2-40B4-BE49-F238E27FC236}">
                <a16:creationId xmlns:a16="http://schemas.microsoft.com/office/drawing/2014/main" id="{E23B9AD0-41E0-FD23-F5F5-FDE498996872}"/>
              </a:ext>
            </a:extLst>
          </p:cNvPr>
          <p:cNvSpPr>
            <a:spLocks noGrp="1"/>
          </p:cNvSpPr>
          <p:nvPr>
            <p:ph type="sldNum" sz="quarter" idx="4"/>
          </p:nvPr>
        </p:nvSpPr>
        <p:spPr/>
        <p:txBody>
          <a:bodyPr/>
          <a:lstStyle/>
          <a:p>
            <a:fld id="{DFC37C41-61FD-5349-A192-9970B0AFE414}" type="slidenum">
              <a:rPr lang="en-US" smtClean="0"/>
              <a:pPr/>
              <a:t>5</a:t>
            </a:fld>
            <a:endParaRPr lang="en-US"/>
          </a:p>
        </p:txBody>
      </p:sp>
      <p:pic>
        <p:nvPicPr>
          <p:cNvPr id="8" name="Picture Placeholder 7" descr="A group of people standing in a room&#10;&#10;AI-generated content may be incorrect.">
            <a:extLst>
              <a:ext uri="{FF2B5EF4-FFF2-40B4-BE49-F238E27FC236}">
                <a16:creationId xmlns:a16="http://schemas.microsoft.com/office/drawing/2014/main" id="{663ABBF7-B347-B300-0A4D-D2312423A325}"/>
              </a:ext>
            </a:extLst>
          </p:cNvPr>
          <p:cNvPicPr>
            <a:picLocks noGrp="1" noChangeAspect="1"/>
          </p:cNvPicPr>
          <p:nvPr>
            <p:ph type="pic" sz="quarter" idx="13"/>
          </p:nvPr>
        </p:nvPicPr>
        <p:blipFill>
          <a:blip r:embed="rId3"/>
          <a:srcRect t="11281" b="11281"/>
          <a:stretch>
            <a:fillRect/>
          </a:stretch>
        </p:blipFill>
        <p:spPr/>
      </p:pic>
      <p:sp>
        <p:nvSpPr>
          <p:cNvPr id="2" name="Title 6">
            <a:extLst>
              <a:ext uri="{FF2B5EF4-FFF2-40B4-BE49-F238E27FC236}">
                <a16:creationId xmlns:a16="http://schemas.microsoft.com/office/drawing/2014/main" id="{05FE565A-A03A-2E06-2ECB-47B684AE4499}"/>
              </a:ext>
            </a:extLst>
          </p:cNvPr>
          <p:cNvSpPr txBox="1">
            <a:spLocks/>
          </p:cNvSpPr>
          <p:nvPr/>
        </p:nvSpPr>
        <p:spPr>
          <a:xfrm>
            <a:off x="652805" y="3045702"/>
            <a:ext cx="4606959" cy="507103"/>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5400" b="0" i="0" kern="1200">
                <a:solidFill>
                  <a:schemeClr val="accent1"/>
                </a:solidFill>
                <a:latin typeface="Flecha S Medium" panose="02050703060505060204" pitchFamily="18" charset="77"/>
                <a:ea typeface="+mj-ea"/>
                <a:cs typeface="+mj-cs"/>
              </a:defRPr>
            </a:lvl1pPr>
          </a:lstStyle>
          <a:p>
            <a:r>
              <a:rPr lang="en-US" sz="3000" dirty="0">
                <a:solidFill>
                  <a:srgbClr val="E6F8FF"/>
                </a:solidFill>
                <a:latin typeface="Georgia" panose="02040502050405020303" pitchFamily="18" charset="0"/>
              </a:rPr>
              <a:t>What are the benefits?</a:t>
            </a:r>
          </a:p>
        </p:txBody>
      </p:sp>
      <p:sp>
        <p:nvSpPr>
          <p:cNvPr id="5" name="TextBox 4">
            <a:extLst>
              <a:ext uri="{FF2B5EF4-FFF2-40B4-BE49-F238E27FC236}">
                <a16:creationId xmlns:a16="http://schemas.microsoft.com/office/drawing/2014/main" id="{30F82E4C-21C7-061E-A104-E6D4346F8FE6}"/>
              </a:ext>
            </a:extLst>
          </p:cNvPr>
          <p:cNvSpPr txBox="1"/>
          <p:nvPr/>
        </p:nvSpPr>
        <p:spPr>
          <a:xfrm>
            <a:off x="575080" y="3437105"/>
            <a:ext cx="4741164" cy="2462213"/>
          </a:xfrm>
          <a:prstGeom prst="rect">
            <a:avLst/>
          </a:prstGeom>
          <a:noFill/>
        </p:spPr>
        <p:txBody>
          <a:bodyPr wrap="square">
            <a:spAutoFit/>
          </a:bodyPr>
          <a:lstStyle/>
          <a:p>
            <a:pPr marL="285750" indent="-285750">
              <a:buFont typeface="Arial" panose="020B0604020202020204" pitchFamily="34" charset="0"/>
              <a:buChar char="•"/>
            </a:pPr>
            <a:r>
              <a:rPr lang="en-US" sz="1400" dirty="0">
                <a:solidFill>
                  <a:srgbClr val="00BBFF"/>
                </a:solidFill>
                <a:latin typeface="Azo Sans" panose="02000000000000000000" pitchFamily="2" charset="0"/>
              </a:rPr>
              <a:t>Promotes the importance of ethics and ethical behavior to new entrants into the investment management profession;</a:t>
            </a:r>
          </a:p>
          <a:p>
            <a:pPr marL="285750" indent="-285750">
              <a:buFont typeface="Arial" panose="020B0604020202020204" pitchFamily="34" charset="0"/>
              <a:buChar char="•"/>
            </a:pPr>
            <a:r>
              <a:rPr lang="en-US" sz="1400" dirty="0">
                <a:solidFill>
                  <a:srgbClr val="00BBFF"/>
                </a:solidFill>
                <a:latin typeface="Azo Sans" panose="02000000000000000000" pitchFamily="2" charset="0"/>
              </a:rPr>
              <a:t>Gain practical training on real-world ethical dilemmas;</a:t>
            </a:r>
          </a:p>
          <a:p>
            <a:pPr marL="285750" indent="-285750">
              <a:buFont typeface="Arial" panose="020B0604020202020204" pitchFamily="34" charset="0"/>
              <a:buChar char="•"/>
            </a:pPr>
            <a:r>
              <a:rPr lang="en-US" sz="1400" dirty="0">
                <a:solidFill>
                  <a:srgbClr val="00BBFF"/>
                </a:solidFill>
                <a:latin typeface="Azo Sans" panose="02000000000000000000" pitchFamily="2" charset="0"/>
              </a:rPr>
              <a:t>Skills-based learning opportunity;</a:t>
            </a:r>
          </a:p>
          <a:p>
            <a:pPr marL="285750" indent="-285750">
              <a:buFont typeface="Arial" panose="020B0604020202020204" pitchFamily="34" charset="0"/>
              <a:buChar char="•"/>
            </a:pPr>
            <a:r>
              <a:rPr lang="en-US" sz="1400" dirty="0">
                <a:solidFill>
                  <a:srgbClr val="00BBFF"/>
                </a:solidFill>
                <a:latin typeface="Azo Sans" panose="02000000000000000000" pitchFamily="2" charset="0"/>
              </a:rPr>
              <a:t>Digital participation badge and develop their resume/CV; </a:t>
            </a:r>
          </a:p>
          <a:p>
            <a:pPr marL="285750" indent="-285750">
              <a:buFont typeface="Arial" panose="020B0604020202020204" pitchFamily="34" charset="0"/>
              <a:buChar char="•"/>
            </a:pPr>
            <a:r>
              <a:rPr lang="en-US" sz="1400" dirty="0">
                <a:solidFill>
                  <a:srgbClr val="00BBFF"/>
                </a:solidFill>
                <a:latin typeface="Azo Sans" panose="02000000000000000000" pitchFamily="2" charset="0"/>
              </a:rPr>
              <a:t>Improves presentation and teamwork skills; and</a:t>
            </a:r>
          </a:p>
          <a:p>
            <a:pPr marL="285750" indent="-285750">
              <a:buFont typeface="Arial" panose="020B0604020202020204" pitchFamily="34" charset="0"/>
              <a:buChar char="•"/>
            </a:pPr>
            <a:r>
              <a:rPr lang="en-US" sz="1400" dirty="0">
                <a:solidFill>
                  <a:srgbClr val="00BBFF"/>
                </a:solidFill>
                <a:latin typeface="Azo Sans" panose="02000000000000000000" pitchFamily="2" charset="0"/>
              </a:rPr>
              <a:t>Provides an opportunity for professional networking. </a:t>
            </a:r>
          </a:p>
        </p:txBody>
      </p:sp>
      <p:pic>
        <p:nvPicPr>
          <p:cNvPr id="12" name="Picture 11">
            <a:extLst>
              <a:ext uri="{FF2B5EF4-FFF2-40B4-BE49-F238E27FC236}">
                <a16:creationId xmlns:a16="http://schemas.microsoft.com/office/drawing/2014/main" id="{7ACF4A9A-B700-9E84-2851-960106075C00}"/>
              </a:ext>
            </a:extLst>
          </p:cNvPr>
          <p:cNvPicPr>
            <a:picLocks noChangeAspect="1"/>
          </p:cNvPicPr>
          <p:nvPr/>
        </p:nvPicPr>
        <p:blipFill>
          <a:blip r:embed="rId4"/>
          <a:stretch>
            <a:fillRect/>
          </a:stretch>
        </p:blipFill>
        <p:spPr>
          <a:xfrm>
            <a:off x="0" y="142065"/>
            <a:ext cx="1791678" cy="612648"/>
          </a:xfrm>
          <a:prstGeom prst="rect">
            <a:avLst/>
          </a:prstGeom>
        </p:spPr>
      </p:pic>
    </p:spTree>
    <p:extLst>
      <p:ext uri="{BB962C8B-B14F-4D97-AF65-F5344CB8AC3E}">
        <p14:creationId xmlns:p14="http://schemas.microsoft.com/office/powerpoint/2010/main" val="880495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E8C2EC-19C8-F3AC-4BC5-B11622437DFB}"/>
              </a:ext>
            </a:extLst>
          </p:cNvPr>
          <p:cNvPicPr>
            <a:picLocks noChangeAspect="1"/>
          </p:cNvPicPr>
          <p:nvPr/>
        </p:nvPicPr>
        <p:blipFill>
          <a:blip r:embed="rId2"/>
          <a:stretch>
            <a:fillRect/>
          </a:stretch>
        </p:blipFill>
        <p:spPr>
          <a:xfrm>
            <a:off x="0" y="0"/>
            <a:ext cx="12192000" cy="6858000"/>
          </a:xfrm>
          <a:prstGeom prst="rect">
            <a:avLst/>
          </a:prstGeom>
        </p:spPr>
      </p:pic>
      <p:sp>
        <p:nvSpPr>
          <p:cNvPr id="3" name="Footer Placeholder 2">
            <a:extLst>
              <a:ext uri="{FF2B5EF4-FFF2-40B4-BE49-F238E27FC236}">
                <a16:creationId xmlns:a16="http://schemas.microsoft.com/office/drawing/2014/main" id="{FE744F97-55AB-3190-F4BC-4D96E81C2280}"/>
              </a:ext>
            </a:extLst>
          </p:cNvPr>
          <p:cNvSpPr>
            <a:spLocks noGrp="1"/>
          </p:cNvSpPr>
          <p:nvPr>
            <p:ph type="ftr" sz="quarter" idx="11"/>
          </p:nvPr>
        </p:nvSpPr>
        <p:spPr/>
        <p:txBody>
          <a:bodyPr/>
          <a:lstStyle/>
          <a:p>
            <a:r>
              <a:rPr lang="en-US" dirty="0">
                <a:solidFill>
                  <a:schemeClr val="accent2"/>
                </a:solidFill>
              </a:rPr>
              <a:t>© 2023 CFA Institute. All Rights Reserved</a:t>
            </a:r>
          </a:p>
        </p:txBody>
      </p:sp>
      <p:sp>
        <p:nvSpPr>
          <p:cNvPr id="5" name="Title 8">
            <a:extLst>
              <a:ext uri="{FF2B5EF4-FFF2-40B4-BE49-F238E27FC236}">
                <a16:creationId xmlns:a16="http://schemas.microsoft.com/office/drawing/2014/main" id="{268E4670-9AC1-5890-3CAE-1CAA5CDD0353}"/>
              </a:ext>
            </a:extLst>
          </p:cNvPr>
          <p:cNvSpPr txBox="1">
            <a:spLocks/>
          </p:cNvSpPr>
          <p:nvPr/>
        </p:nvSpPr>
        <p:spPr>
          <a:xfrm>
            <a:off x="605122" y="860613"/>
            <a:ext cx="5490878" cy="636494"/>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5400" b="0" i="0" kern="1200">
                <a:solidFill>
                  <a:schemeClr val="accent1"/>
                </a:solidFill>
                <a:latin typeface="Flecha S Medium" panose="02050703060505060204" pitchFamily="18" charset="77"/>
                <a:ea typeface="+mj-ea"/>
                <a:cs typeface="+mj-cs"/>
              </a:defRPr>
            </a:lvl1pPr>
          </a:lstStyle>
          <a:p>
            <a:r>
              <a:rPr lang="en-US" sz="3400" dirty="0">
                <a:solidFill>
                  <a:srgbClr val="E6F8FF"/>
                </a:solidFill>
                <a:latin typeface="Georgia" panose="02040502050405020303" pitchFamily="18" charset="0"/>
              </a:rPr>
              <a:t>Society Benefits:</a:t>
            </a:r>
          </a:p>
        </p:txBody>
      </p:sp>
      <p:sp>
        <p:nvSpPr>
          <p:cNvPr id="6" name="Content Placeholder 9">
            <a:extLst>
              <a:ext uri="{FF2B5EF4-FFF2-40B4-BE49-F238E27FC236}">
                <a16:creationId xmlns:a16="http://schemas.microsoft.com/office/drawing/2014/main" id="{0A9F775F-C268-EC45-CF80-61750084DB8A}"/>
              </a:ext>
            </a:extLst>
          </p:cNvPr>
          <p:cNvSpPr txBox="1">
            <a:spLocks/>
          </p:cNvSpPr>
          <p:nvPr/>
        </p:nvSpPr>
        <p:spPr>
          <a:xfrm>
            <a:off x="596587" y="1640544"/>
            <a:ext cx="4560629" cy="4255583"/>
          </a:xfrm>
          <a:prstGeom prst="rect">
            <a:avLst/>
          </a:prstGeom>
        </p:spPr>
        <p:txBody>
          <a:bodyPr/>
          <a:lstStyle>
            <a:lvl1pPr marL="0" indent="0" algn="l" defTabSz="914400" rtl="0" eaLnBrk="1" latinLnBrk="0" hangingPunct="1">
              <a:lnSpc>
                <a:spcPct val="100000"/>
              </a:lnSpc>
              <a:spcBef>
                <a:spcPts val="1400"/>
              </a:spcBef>
              <a:spcAft>
                <a:spcPts val="0"/>
              </a:spcAft>
              <a:buFont typeface="Arial" panose="020B0604020202020204" pitchFamily="34" charset="0"/>
              <a:buNone/>
              <a:defRPr sz="1400" b="1" i="0" kern="1200">
                <a:solidFill>
                  <a:schemeClr val="accent1"/>
                </a:solidFill>
                <a:latin typeface="+mn-lt"/>
                <a:ea typeface="+mn-ea"/>
                <a:cs typeface="Arial" panose="020B0604020202020204" pitchFamily="34" charset="0"/>
              </a:defRPr>
            </a:lvl1pPr>
            <a:lvl2pPr marL="7938" indent="0" algn="l" defTabSz="914400" rtl="0" eaLnBrk="1" latinLnBrk="0" hangingPunct="1">
              <a:lnSpc>
                <a:spcPct val="100000"/>
              </a:lnSpc>
              <a:spcBef>
                <a:spcPts val="1400"/>
              </a:spcBef>
              <a:spcAft>
                <a:spcPts val="0"/>
              </a:spcAft>
              <a:buFont typeface="Arial" panose="020B0604020202020204" pitchFamily="34" charset="0"/>
              <a:buNone/>
              <a:tabLst/>
              <a:defRPr sz="1400" b="0" i="0" kern="1200">
                <a:solidFill>
                  <a:schemeClr val="accent1"/>
                </a:solidFill>
                <a:latin typeface="+mn-lt"/>
                <a:ea typeface="+mn-ea"/>
                <a:cs typeface="Arial" panose="020B0604020202020204" pitchFamily="34" charset="0"/>
              </a:defRPr>
            </a:lvl2pPr>
            <a:lvl3pPr marL="231775" indent="-223838" algn="l" defTabSz="914400" rtl="0" eaLnBrk="1" latinLnBrk="0" hangingPunct="1">
              <a:lnSpc>
                <a:spcPct val="100000"/>
              </a:lnSpc>
              <a:spcBef>
                <a:spcPts val="500"/>
              </a:spcBef>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3pPr>
            <a:lvl4pPr marL="687388" indent="-223838" algn="l" defTabSz="914400" rtl="0" eaLnBrk="1" latinLnBrk="0" hangingPunct="1">
              <a:lnSpc>
                <a:spcPct val="100000"/>
              </a:lnSpc>
              <a:spcBef>
                <a:spcPts val="0"/>
              </a:spcBef>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4pPr>
            <a:lvl5pPr marL="687388" indent="0" algn="l" defTabSz="914400" rtl="0" eaLnBrk="1" latinLnBrk="0" hangingPunct="1">
              <a:lnSpc>
                <a:spcPct val="100000"/>
              </a:lnSpc>
              <a:spcBef>
                <a:spcPts val="0"/>
              </a:spcBef>
              <a:buFont typeface="Arial" panose="020B0604020202020204" pitchFamily="34" charset="0"/>
              <a:buNone/>
              <a:tabLst/>
              <a:defRPr sz="1400" b="0" i="0" kern="1200">
                <a:solidFill>
                  <a:schemeClr val="accent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b="0" dirty="0">
                <a:solidFill>
                  <a:schemeClr val="accent2"/>
                </a:solidFill>
                <a:latin typeface="Azo Sans" panose="02000000000000000000" pitchFamily="2" charset="0"/>
              </a:rPr>
              <a:t>Promote awareness of the Society and the CFA designation;</a:t>
            </a:r>
          </a:p>
          <a:p>
            <a:pPr marL="285750" indent="-285750">
              <a:buFont typeface="Arial" panose="020B0604020202020204" pitchFamily="34" charset="0"/>
              <a:buChar char="•"/>
            </a:pPr>
            <a:r>
              <a:rPr lang="en-US" b="0" dirty="0">
                <a:solidFill>
                  <a:schemeClr val="accent2"/>
                </a:solidFill>
                <a:latin typeface="Azo Sans" panose="02000000000000000000" pitchFamily="2" charset="0"/>
              </a:rPr>
              <a:t>Build and/or strengthen relationships with universities, professors, and students who may become CFA Program candidates and members of the society;</a:t>
            </a:r>
          </a:p>
          <a:p>
            <a:pPr marL="285750" indent="-285750">
              <a:buFont typeface="Arial" panose="020B0604020202020204" pitchFamily="34" charset="0"/>
              <a:buChar char="•"/>
            </a:pPr>
            <a:r>
              <a:rPr lang="en-US" b="0" dirty="0">
                <a:solidFill>
                  <a:schemeClr val="accent2"/>
                </a:solidFill>
                <a:latin typeface="Azo Sans" panose="02000000000000000000" pitchFamily="2" charset="0"/>
              </a:rPr>
              <a:t>Attract and engage new members and volunteers;</a:t>
            </a:r>
          </a:p>
          <a:p>
            <a:pPr marL="285750" indent="-285750">
              <a:buFont typeface="Arial" panose="020B0604020202020204" pitchFamily="34" charset="0"/>
              <a:buChar char="•"/>
            </a:pPr>
            <a:r>
              <a:rPr lang="en-US" b="0" dirty="0">
                <a:solidFill>
                  <a:schemeClr val="accent2"/>
                </a:solidFill>
                <a:latin typeface="Azo Sans" panose="02000000000000000000" pitchFamily="2" charset="0"/>
              </a:rPr>
              <a:t>Highly structured, low-burden participation model; and</a:t>
            </a:r>
          </a:p>
          <a:p>
            <a:pPr marL="285750" indent="-285750">
              <a:buFont typeface="Arial" panose="020B0604020202020204" pitchFamily="34" charset="0"/>
              <a:buChar char="•"/>
            </a:pPr>
            <a:r>
              <a:rPr lang="en-US" b="0" dirty="0">
                <a:solidFill>
                  <a:schemeClr val="accent2"/>
                </a:solidFill>
                <a:latin typeface="Azo Sans" panose="02000000000000000000" pitchFamily="2" charset="0"/>
              </a:rPr>
              <a:t>Furthers the shared mission of CFA Societies and CFA Institute by promoting the highest standards of ethics, education, and professional standards. </a:t>
            </a:r>
          </a:p>
        </p:txBody>
      </p:sp>
      <p:sp>
        <p:nvSpPr>
          <p:cNvPr id="7" name="Title 8">
            <a:extLst>
              <a:ext uri="{FF2B5EF4-FFF2-40B4-BE49-F238E27FC236}">
                <a16:creationId xmlns:a16="http://schemas.microsoft.com/office/drawing/2014/main" id="{570F2051-B547-66B8-F66D-B8CF60B02616}"/>
              </a:ext>
            </a:extLst>
          </p:cNvPr>
          <p:cNvSpPr txBox="1">
            <a:spLocks/>
          </p:cNvSpPr>
          <p:nvPr/>
        </p:nvSpPr>
        <p:spPr>
          <a:xfrm>
            <a:off x="6164390" y="860613"/>
            <a:ext cx="4560887" cy="636587"/>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5400" b="0" i="0" kern="1200">
                <a:solidFill>
                  <a:schemeClr val="accent1"/>
                </a:solidFill>
                <a:latin typeface="Flecha S Medium" panose="02050703060505060204" pitchFamily="18" charset="77"/>
                <a:ea typeface="+mj-ea"/>
                <a:cs typeface="+mj-cs"/>
              </a:defRPr>
            </a:lvl1pPr>
          </a:lstStyle>
          <a:p>
            <a:r>
              <a:rPr lang="en-US" sz="3400" dirty="0">
                <a:solidFill>
                  <a:srgbClr val="E6F8FF"/>
                </a:solidFill>
                <a:latin typeface="Georgia" panose="02040502050405020303" pitchFamily="18" charset="0"/>
              </a:rPr>
              <a:t>University Benefits:</a:t>
            </a:r>
          </a:p>
        </p:txBody>
      </p:sp>
      <p:sp>
        <p:nvSpPr>
          <p:cNvPr id="9" name="Content Placeholder 11">
            <a:extLst>
              <a:ext uri="{FF2B5EF4-FFF2-40B4-BE49-F238E27FC236}">
                <a16:creationId xmlns:a16="http://schemas.microsoft.com/office/drawing/2014/main" id="{351664AB-7F40-BE9A-1E50-C7136ECB4875}"/>
              </a:ext>
            </a:extLst>
          </p:cNvPr>
          <p:cNvSpPr txBox="1">
            <a:spLocks/>
          </p:cNvSpPr>
          <p:nvPr/>
        </p:nvSpPr>
        <p:spPr>
          <a:xfrm>
            <a:off x="6164390" y="1662600"/>
            <a:ext cx="4560887" cy="4255583"/>
          </a:xfrm>
          <a:prstGeom prst="rect">
            <a:avLst/>
          </a:prstGeom>
        </p:spPr>
        <p:txBody>
          <a:bodyPr vert="horz" lIns="0" tIns="0" rIns="0" bIns="0" rtlCol="0" anchor="t">
            <a:noAutofit/>
          </a:bodyPr>
          <a:lstStyle>
            <a:lvl1pPr marL="0" indent="0" algn="l" defTabSz="914400" rtl="0" eaLnBrk="1" latinLnBrk="0" hangingPunct="1">
              <a:lnSpc>
                <a:spcPct val="100000"/>
              </a:lnSpc>
              <a:spcBef>
                <a:spcPts val="1400"/>
              </a:spcBef>
              <a:spcAft>
                <a:spcPts val="0"/>
              </a:spcAft>
              <a:buFont typeface="Arial" panose="020B0604020202020204" pitchFamily="34" charset="0"/>
              <a:buNone/>
              <a:defRPr sz="2400" b="0" i="0" kern="1200">
                <a:solidFill>
                  <a:schemeClr val="accent1"/>
                </a:solidFill>
                <a:latin typeface="Flecha S Medium" panose="02050703060505060204" pitchFamily="18" charset="77"/>
                <a:ea typeface="+mn-ea"/>
                <a:cs typeface="Arial" panose="020B0604020202020204" pitchFamily="34" charset="0"/>
              </a:defRPr>
            </a:lvl1pPr>
            <a:lvl2pPr marL="457200" indent="0" algn="l" defTabSz="914400" rtl="0" eaLnBrk="1" latinLnBrk="0" hangingPunct="1">
              <a:lnSpc>
                <a:spcPct val="100000"/>
              </a:lnSpc>
              <a:spcBef>
                <a:spcPts val="1400"/>
              </a:spcBef>
              <a:spcAft>
                <a:spcPts val="0"/>
              </a:spcAft>
              <a:buFont typeface="Arial" panose="020B0604020202020204" pitchFamily="34" charset="0"/>
              <a:buNone/>
              <a:tabLst/>
              <a:defRPr sz="2000" b="1" i="0" kern="1200">
                <a:solidFill>
                  <a:schemeClr val="accent1"/>
                </a:solidFill>
                <a:latin typeface="+mn-lt"/>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tabLst/>
              <a:defRPr sz="1800" b="1" i="0" kern="1200">
                <a:solidFill>
                  <a:schemeClr val="accent1"/>
                </a:solidFill>
                <a:latin typeface="+mn-lt"/>
                <a:ea typeface="+mn-ea"/>
                <a:cs typeface="Arial" panose="020B0604020202020204" pitchFamily="34" charset="0"/>
              </a:defRPr>
            </a:lvl3pPr>
            <a:lvl4pPr marL="1371600" indent="0" algn="l" defTabSz="914400" rtl="0" eaLnBrk="1" latinLnBrk="0" hangingPunct="1">
              <a:lnSpc>
                <a:spcPct val="100000"/>
              </a:lnSpc>
              <a:spcBef>
                <a:spcPts val="0"/>
              </a:spcBef>
              <a:buFont typeface="Arial" panose="020B0604020202020204" pitchFamily="34" charset="0"/>
              <a:buNone/>
              <a:tabLst/>
              <a:defRPr sz="1600" b="1" i="0" kern="1200">
                <a:solidFill>
                  <a:schemeClr val="accent1"/>
                </a:solidFill>
                <a:latin typeface="+mn-lt"/>
                <a:ea typeface="+mn-ea"/>
                <a:cs typeface="Arial" panose="020B0604020202020204" pitchFamily="34" charset="0"/>
              </a:defRPr>
            </a:lvl4pPr>
            <a:lvl5pPr marL="1828800" indent="0" algn="l" defTabSz="914400" rtl="0" eaLnBrk="1" latinLnBrk="0" hangingPunct="1">
              <a:lnSpc>
                <a:spcPct val="100000"/>
              </a:lnSpc>
              <a:spcBef>
                <a:spcPts val="0"/>
              </a:spcBef>
              <a:buFont typeface="Arial" panose="020B0604020202020204" pitchFamily="34" charset="0"/>
              <a:buNone/>
              <a:tabLst/>
              <a:defRPr sz="1600" b="1" i="0" kern="1200">
                <a:solidFill>
                  <a:schemeClr val="accent1"/>
                </a:solidFill>
                <a:latin typeface="+mn-lt"/>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285750" indent="-285750">
              <a:buFont typeface="Arial" panose="020B0604020202020204" pitchFamily="34" charset="0"/>
              <a:buChar char="•"/>
            </a:pPr>
            <a:r>
              <a:rPr lang="en-US" sz="1400" dirty="0">
                <a:solidFill>
                  <a:schemeClr val="accent2"/>
                </a:solidFill>
                <a:latin typeface="Azo Sans" panose="02000000000000000000" pitchFamily="2" charset="0"/>
              </a:rPr>
              <a:t>Positive public relations and brand exposure, positioning the university as committed to ethics and professional excellence in finance education; </a:t>
            </a:r>
          </a:p>
          <a:p>
            <a:pPr marL="285750" indent="-285750">
              <a:buFont typeface="Arial" panose="020B0604020202020204" pitchFamily="34" charset="0"/>
              <a:buChar char="•"/>
            </a:pPr>
            <a:r>
              <a:rPr lang="en-US" sz="1400" dirty="0">
                <a:solidFill>
                  <a:schemeClr val="accent2"/>
                </a:solidFill>
                <a:latin typeface="Azo Sans" panose="02000000000000000000" pitchFamily="2" charset="0"/>
              </a:rPr>
              <a:t>Strengthens faculty and institutional networks with other industry professionals;</a:t>
            </a:r>
          </a:p>
          <a:p>
            <a:pPr marL="285750" indent="-285750">
              <a:buFont typeface="Arial" panose="020B0604020202020204" pitchFamily="34" charset="0"/>
              <a:buChar char="•"/>
            </a:pPr>
            <a:r>
              <a:rPr lang="en-US" sz="1400" dirty="0">
                <a:solidFill>
                  <a:schemeClr val="accent2"/>
                </a:solidFill>
                <a:latin typeface="Azo Sans" panose="02000000000000000000" pitchFamily="2" charset="0"/>
              </a:rPr>
              <a:t>Curriculum enhancement through skills-based experiential learning; </a:t>
            </a:r>
          </a:p>
          <a:p>
            <a:pPr marL="285750" indent="-285750">
              <a:buFont typeface="Arial" panose="020B0604020202020204" pitchFamily="34" charset="0"/>
              <a:buChar char="•"/>
            </a:pPr>
            <a:r>
              <a:rPr lang="en-US" sz="1400" dirty="0">
                <a:solidFill>
                  <a:schemeClr val="accent2"/>
                </a:solidFill>
                <a:latin typeface="Azo Sans" panose="02000000000000000000" pitchFamily="2" charset="0"/>
              </a:rPr>
              <a:t>Alignment with CFA Institute ecosystem and University Affiliation Program; and</a:t>
            </a:r>
          </a:p>
          <a:p>
            <a:endParaRPr lang="en-US" sz="1400" dirty="0">
              <a:latin typeface="Azo Sans" panose="02000000000000000000" pitchFamily="2" charset="0"/>
            </a:endParaRPr>
          </a:p>
        </p:txBody>
      </p:sp>
      <p:pic>
        <p:nvPicPr>
          <p:cNvPr id="11" name="Picture 10">
            <a:extLst>
              <a:ext uri="{FF2B5EF4-FFF2-40B4-BE49-F238E27FC236}">
                <a16:creationId xmlns:a16="http://schemas.microsoft.com/office/drawing/2014/main" id="{0D244510-23A2-006F-3498-15A8B24388E9}"/>
              </a:ext>
            </a:extLst>
          </p:cNvPr>
          <p:cNvPicPr>
            <a:picLocks noChangeAspect="1"/>
          </p:cNvPicPr>
          <p:nvPr/>
        </p:nvPicPr>
        <p:blipFill>
          <a:blip r:embed="rId3"/>
          <a:stretch>
            <a:fillRect/>
          </a:stretch>
        </p:blipFill>
        <p:spPr>
          <a:xfrm>
            <a:off x="0" y="142065"/>
            <a:ext cx="1791678" cy="612648"/>
          </a:xfrm>
          <a:prstGeom prst="rect">
            <a:avLst/>
          </a:prstGeom>
        </p:spPr>
      </p:pic>
    </p:spTree>
    <p:extLst>
      <p:ext uri="{BB962C8B-B14F-4D97-AF65-F5344CB8AC3E}">
        <p14:creationId xmlns:p14="http://schemas.microsoft.com/office/powerpoint/2010/main" val="4115016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F9F39-8338-F1F6-3893-89A5DF158CC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46BC7F3-E3DF-2B95-2245-D2DE3104852B}"/>
              </a:ext>
            </a:extLst>
          </p:cNvPr>
          <p:cNvPicPr>
            <a:picLocks noChangeAspect="1"/>
          </p:cNvPicPr>
          <p:nvPr/>
        </p:nvPicPr>
        <p:blipFill>
          <a:blip r:embed="rId2"/>
          <a:stretch>
            <a:fillRect/>
          </a:stretch>
        </p:blipFill>
        <p:spPr>
          <a:xfrm>
            <a:off x="0" y="0"/>
            <a:ext cx="12192000" cy="6858000"/>
          </a:xfrm>
          <a:prstGeom prst="rect">
            <a:avLst/>
          </a:prstGeom>
        </p:spPr>
      </p:pic>
      <p:sp>
        <p:nvSpPr>
          <p:cNvPr id="4" name="Footer Placeholder 3">
            <a:extLst>
              <a:ext uri="{FF2B5EF4-FFF2-40B4-BE49-F238E27FC236}">
                <a16:creationId xmlns:a16="http://schemas.microsoft.com/office/drawing/2014/main" id="{8F35AB5F-EAF3-9F06-4373-67DAD546754E}"/>
              </a:ext>
            </a:extLst>
          </p:cNvPr>
          <p:cNvSpPr>
            <a:spLocks noGrp="1"/>
          </p:cNvSpPr>
          <p:nvPr>
            <p:ph type="ftr" sz="quarter" idx="11"/>
          </p:nvPr>
        </p:nvSpPr>
        <p:spPr>
          <a:xfrm>
            <a:off x="605121" y="6236208"/>
            <a:ext cx="4114800" cy="123111"/>
          </a:xfrm>
        </p:spPr>
        <p:txBody>
          <a:bodyPr/>
          <a:lstStyle/>
          <a:p>
            <a:r>
              <a:rPr lang="en-US" dirty="0">
                <a:solidFill>
                  <a:schemeClr val="accent2"/>
                </a:solidFill>
              </a:rPr>
              <a:t>© 2023 CFA Institute. All Rights Reserved</a:t>
            </a:r>
          </a:p>
        </p:txBody>
      </p:sp>
      <p:sp>
        <p:nvSpPr>
          <p:cNvPr id="7" name="Title 1">
            <a:extLst>
              <a:ext uri="{FF2B5EF4-FFF2-40B4-BE49-F238E27FC236}">
                <a16:creationId xmlns:a16="http://schemas.microsoft.com/office/drawing/2014/main" id="{677779FB-0821-5DEA-32A1-6A4C048266B1}"/>
              </a:ext>
            </a:extLst>
          </p:cNvPr>
          <p:cNvSpPr txBox="1">
            <a:spLocks/>
          </p:cNvSpPr>
          <p:nvPr/>
        </p:nvSpPr>
        <p:spPr>
          <a:xfrm>
            <a:off x="605121" y="1675180"/>
            <a:ext cx="6414244" cy="636494"/>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b="0" i="0" kern="1200">
                <a:solidFill>
                  <a:schemeClr val="accent1"/>
                </a:solidFill>
                <a:latin typeface="Flecha S Medium" panose="02050703060505060204" pitchFamily="18" charset="77"/>
                <a:ea typeface="+mj-ea"/>
                <a:cs typeface="+mj-cs"/>
              </a:defRPr>
            </a:lvl1pPr>
          </a:lstStyle>
          <a:p>
            <a:r>
              <a:rPr lang="en-US" sz="3400" dirty="0">
                <a:solidFill>
                  <a:srgbClr val="E6F8FF"/>
                </a:solidFill>
                <a:latin typeface="Georgia" panose="02040502050405020303" pitchFamily="18" charset="0"/>
              </a:rPr>
              <a:t>Helpful Resources</a:t>
            </a:r>
          </a:p>
        </p:txBody>
      </p:sp>
      <p:sp>
        <p:nvSpPr>
          <p:cNvPr id="8" name="Content Placeholder 4">
            <a:extLst>
              <a:ext uri="{FF2B5EF4-FFF2-40B4-BE49-F238E27FC236}">
                <a16:creationId xmlns:a16="http://schemas.microsoft.com/office/drawing/2014/main" id="{66BA48BA-1928-83D5-3185-4006F7C8DFE8}"/>
              </a:ext>
            </a:extLst>
          </p:cNvPr>
          <p:cNvSpPr>
            <a:spLocks noGrp="1"/>
          </p:cNvSpPr>
          <p:nvPr>
            <p:ph idx="1"/>
          </p:nvPr>
        </p:nvSpPr>
        <p:spPr>
          <a:xfrm>
            <a:off x="605121" y="2810355"/>
            <a:ext cx="5384199" cy="4047645"/>
          </a:xfrm>
        </p:spPr>
        <p:txBody>
          <a:bodyPr/>
          <a:lstStyle/>
          <a:p>
            <a:pPr marL="285750" indent="-285750">
              <a:buFont typeface="Arial" panose="020B0604020202020204" pitchFamily="34" charset="0"/>
              <a:buChar char="•"/>
            </a:pPr>
            <a:r>
              <a:rPr lang="en-US" sz="1400" dirty="0">
                <a:solidFill>
                  <a:srgbClr val="00BBFF"/>
                </a:solidFill>
                <a:latin typeface="Azo Sans" panose="02000000000000000000" pitchFamily="2" charset="0"/>
                <a:hlinkClick r:id="rId3">
                  <a:extLst>
                    <a:ext uri="{A12FA001-AC4F-418D-AE19-62706E023703}">
                      <ahyp:hlinkClr xmlns:ahyp="http://schemas.microsoft.com/office/drawing/2018/hyperlinkcolor" val="tx"/>
                    </a:ext>
                  </a:extLst>
                </a:hlinkClick>
              </a:rPr>
              <a:t>Ethics Challenge homepage</a:t>
            </a:r>
            <a:endParaRPr lang="en-US" sz="1400" dirty="0">
              <a:solidFill>
                <a:srgbClr val="00BBFF"/>
              </a:solidFill>
              <a:latin typeface="Azo Sans" panose="02000000000000000000" pitchFamily="2" charset="0"/>
            </a:endParaRPr>
          </a:p>
          <a:p>
            <a:pPr marL="285750" indent="-285750">
              <a:buFont typeface="Arial" panose="020B0604020202020204" pitchFamily="34" charset="0"/>
              <a:buChar char="•"/>
            </a:pPr>
            <a:r>
              <a:rPr lang="en-US" sz="1400" dirty="0">
                <a:solidFill>
                  <a:srgbClr val="00BBFF"/>
                </a:solidFill>
                <a:latin typeface="Azo Sans" panose="02000000000000000000" pitchFamily="2" charset="0"/>
                <a:hlinkClick r:id="rId4">
                  <a:extLst>
                    <a:ext uri="{A12FA001-AC4F-418D-AE19-62706E023703}">
                      <ahyp:hlinkClr xmlns:ahyp="http://schemas.microsoft.com/office/drawing/2018/hyperlinkcolor" val="tx"/>
                    </a:ext>
                  </a:extLst>
                </a:hlinkClick>
              </a:rPr>
              <a:t>Ethics Challenge Manual</a:t>
            </a:r>
            <a:endParaRPr lang="en-US" sz="1400" dirty="0">
              <a:solidFill>
                <a:srgbClr val="00BBFF"/>
              </a:solidFill>
              <a:latin typeface="Azo Sans" panose="02000000000000000000" pitchFamily="2" charset="0"/>
            </a:endParaRPr>
          </a:p>
          <a:p>
            <a:pPr marL="285750" indent="-285750">
              <a:buFont typeface="Arial" panose="020B0604020202020204" pitchFamily="34" charset="0"/>
              <a:buChar char="•"/>
            </a:pPr>
            <a:r>
              <a:rPr lang="en-US" sz="1400" dirty="0">
                <a:solidFill>
                  <a:srgbClr val="00BBFF"/>
                </a:solidFill>
                <a:latin typeface="Azo Sans" panose="02000000000000000000" pitchFamily="2" charset="0"/>
                <a:hlinkClick r:id="rId5">
                  <a:extLst>
                    <a:ext uri="{A12FA001-AC4F-418D-AE19-62706E023703}">
                      <ahyp:hlinkClr xmlns:ahyp="http://schemas.microsoft.com/office/drawing/2018/hyperlinkcolor" val="tx"/>
                    </a:ext>
                  </a:extLst>
                </a:hlinkClick>
              </a:rPr>
              <a:t>Official Rules</a:t>
            </a:r>
            <a:endParaRPr lang="en-US" sz="1400" dirty="0">
              <a:solidFill>
                <a:srgbClr val="00BBFF"/>
              </a:solidFill>
              <a:latin typeface="Azo Sans" panose="02000000000000000000" pitchFamily="2" charset="0"/>
            </a:endParaRPr>
          </a:p>
          <a:p>
            <a:pPr marL="285750" indent="-285750">
              <a:buFont typeface="Arial" panose="020B0604020202020204" pitchFamily="34" charset="0"/>
              <a:buChar char="•"/>
            </a:pPr>
            <a:r>
              <a:rPr lang="en-US" sz="1400" dirty="0">
                <a:solidFill>
                  <a:srgbClr val="00BBFF"/>
                </a:solidFill>
                <a:latin typeface="Azo Sans" panose="02000000000000000000" pitchFamily="2" charset="0"/>
                <a:hlinkClick r:id="rId6">
                  <a:extLst>
                    <a:ext uri="{A12FA001-AC4F-418D-AE19-62706E023703}">
                      <ahyp:hlinkClr xmlns:ahyp="http://schemas.microsoft.com/office/drawing/2018/hyperlinkcolor" val="tx"/>
                    </a:ext>
                  </a:extLst>
                </a:hlinkClick>
              </a:rPr>
              <a:t>Fact Sheet </a:t>
            </a:r>
            <a:endParaRPr lang="en-US" sz="1400" dirty="0">
              <a:solidFill>
                <a:srgbClr val="00BBFF"/>
              </a:solidFill>
              <a:latin typeface="Azo Sans" panose="02000000000000000000" pitchFamily="2" charset="0"/>
            </a:endParaRPr>
          </a:p>
          <a:p>
            <a:endParaRPr lang="en-US" dirty="0"/>
          </a:p>
          <a:p>
            <a:endParaRPr lang="en-US" sz="1400" dirty="0"/>
          </a:p>
          <a:p>
            <a:r>
              <a:rPr lang="en-US" sz="1400" dirty="0">
                <a:solidFill>
                  <a:srgbClr val="E6F8FF"/>
                </a:solidFill>
                <a:latin typeface="Azo Sans" panose="02000000000000000000" pitchFamily="2" charset="0"/>
              </a:rPr>
              <a:t>If you are interested in hosting an Ethics Challenge or have any questions, please email </a:t>
            </a:r>
            <a:r>
              <a:rPr lang="en-US" sz="1400" dirty="0">
                <a:solidFill>
                  <a:srgbClr val="00BBFF"/>
                </a:solidFill>
                <a:latin typeface="Azo Sans" panose="02000000000000000000" pitchFamily="2" charset="0"/>
                <a:hlinkClick r:id="rId7">
                  <a:extLst>
                    <a:ext uri="{A12FA001-AC4F-418D-AE19-62706E023703}">
                      <ahyp:hlinkClr xmlns:ahyp="http://schemas.microsoft.com/office/drawing/2018/hyperlinkcolor" val="tx"/>
                    </a:ext>
                  </a:extLst>
                </a:hlinkClick>
              </a:rPr>
              <a:t>Adrienne.Goodhall@cfainstitute.org</a:t>
            </a:r>
            <a:r>
              <a:rPr lang="en-US" sz="1400" dirty="0">
                <a:solidFill>
                  <a:srgbClr val="00BBFF"/>
                </a:solidFill>
                <a:latin typeface="Azo Sans" panose="02000000000000000000" pitchFamily="2" charset="0"/>
              </a:rPr>
              <a:t>. </a:t>
            </a:r>
          </a:p>
          <a:p>
            <a:endParaRPr lang="en-US" dirty="0"/>
          </a:p>
        </p:txBody>
      </p:sp>
      <p:pic>
        <p:nvPicPr>
          <p:cNvPr id="9" name="Picture 8">
            <a:extLst>
              <a:ext uri="{FF2B5EF4-FFF2-40B4-BE49-F238E27FC236}">
                <a16:creationId xmlns:a16="http://schemas.microsoft.com/office/drawing/2014/main" id="{B58F2E80-2094-1BB8-BBCE-98B8DAB36C14}"/>
              </a:ext>
            </a:extLst>
          </p:cNvPr>
          <p:cNvPicPr>
            <a:picLocks noChangeAspect="1"/>
          </p:cNvPicPr>
          <p:nvPr/>
        </p:nvPicPr>
        <p:blipFill>
          <a:blip r:embed="rId8"/>
          <a:stretch>
            <a:fillRect/>
          </a:stretch>
        </p:blipFill>
        <p:spPr>
          <a:xfrm>
            <a:off x="0" y="142065"/>
            <a:ext cx="1791678" cy="612648"/>
          </a:xfrm>
          <a:prstGeom prst="rect">
            <a:avLst/>
          </a:prstGeom>
        </p:spPr>
      </p:pic>
    </p:spTree>
    <p:extLst>
      <p:ext uri="{BB962C8B-B14F-4D97-AF65-F5344CB8AC3E}">
        <p14:creationId xmlns:p14="http://schemas.microsoft.com/office/powerpoint/2010/main" val="889863910"/>
      </p:ext>
    </p:extLst>
  </p:cSld>
  <p:clrMapOvr>
    <a:masterClrMapping/>
  </p:clrMapOvr>
</p:sld>
</file>

<file path=ppt/theme/theme1.xml><?xml version="1.0" encoding="utf-8"?>
<a:theme xmlns:a="http://schemas.openxmlformats.org/drawingml/2006/main" name="Custom Design">
  <a:themeElements>
    <a:clrScheme name="CFA">
      <a:dk1>
        <a:srgbClr val="060059"/>
      </a:dk1>
      <a:lt1>
        <a:srgbClr val="F6EBDE"/>
      </a:lt1>
      <a:dk2>
        <a:srgbClr val="050058"/>
      </a:dk2>
      <a:lt2>
        <a:srgbClr val="F6EBDE"/>
      </a:lt2>
      <a:accent1>
        <a:srgbClr val="000000"/>
      </a:accent1>
      <a:accent2>
        <a:srgbClr val="FFFFFF"/>
      </a:accent2>
      <a:accent3>
        <a:srgbClr val="4376FE"/>
      </a:accent3>
      <a:accent4>
        <a:srgbClr val="FFC000"/>
      </a:accent4>
      <a:accent5>
        <a:srgbClr val="00BBFF"/>
      </a:accent5>
      <a:accent6>
        <a:srgbClr val="7A46FF"/>
      </a:accent6>
      <a:hlink>
        <a:srgbClr val="4376FE"/>
      </a:hlink>
      <a:folHlink>
        <a:srgbClr val="4376F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 Branded Template" id="{5C32DF86-BE78-410A-892B-CF5C9CF33621}" vid="{0758DA55-FE20-4625-895A-51A6B88D93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36DFCFB7CDE4949A5A7416259CD0382" ma:contentTypeVersion="3" ma:contentTypeDescription="Create a new document." ma:contentTypeScope="" ma:versionID="730e30a44e64448e144da0af44516895">
  <xsd:schema xmlns:xsd="http://www.w3.org/2001/XMLSchema" xmlns:xs="http://www.w3.org/2001/XMLSchema" xmlns:p="http://schemas.microsoft.com/office/2006/metadata/properties" xmlns:ns2="b60f26bf-fcaf-4e4e-b8d0-2bf7ac5e4605" targetNamespace="http://schemas.microsoft.com/office/2006/metadata/properties" ma:root="true" ma:fieldsID="7770a201b33ac1281fc84ffe18a6582f" ns2:_="">
    <xsd:import namespace="b60f26bf-fcaf-4e4e-b8d0-2bf7ac5e4605"/>
    <xsd:element name="properties">
      <xsd:complexType>
        <xsd:sequence>
          <xsd:element name="documentManagement">
            <xsd:complexType>
              <xsd:all>
                <xsd:element ref="ns2:MediaServiceMetadata" minOccurs="0"/>
                <xsd:element ref="ns2:MediaServiceFastMetadata"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0f26bf-fcaf-4e4e-b8d0-2bf7ac5e46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AFFE2F4-003A-43BE-A266-67CDF86433EB}">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6683B66-BA02-4C87-BB2C-229F5905B1AF}">
  <ds:schemaRefs>
    <ds:schemaRef ds:uri="http://schemas.microsoft.com/sharepoint/v3/contenttype/forms"/>
  </ds:schemaRefs>
</ds:datastoreItem>
</file>

<file path=customXml/itemProps3.xml><?xml version="1.0" encoding="utf-8"?>
<ds:datastoreItem xmlns:ds="http://schemas.openxmlformats.org/officeDocument/2006/customXml" ds:itemID="{906C6F63-D9DF-4135-B15B-943DEDE6AED2}">
  <ds:schemaRefs>
    <ds:schemaRef ds:uri="b60f26bf-fcaf-4e4e-b8d0-2bf7ac5e460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53a818f1-11e0-4638-8863-b78b176399bd}" enabled="0" method="" siteId="{53a818f1-11e0-4638-8863-b78b176399bd}" removed="1"/>
</clbl:labelList>
</file>

<file path=docProps/app.xml><?xml version="1.0" encoding="utf-8"?>
<Properties xmlns="http://schemas.openxmlformats.org/officeDocument/2006/extended-properties" xmlns:vt="http://schemas.openxmlformats.org/officeDocument/2006/docPropsVTypes">
  <Template>New Branded Template</Template>
  <TotalTime>1383</TotalTime>
  <Words>674</Words>
  <Application>Microsoft Office PowerPoint</Application>
  <PresentationFormat>Widescreen</PresentationFormat>
  <Paragraphs>71</Paragraphs>
  <Slides>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Aptos</vt:lpstr>
      <vt:lpstr>Arial</vt:lpstr>
      <vt:lpstr>Azo Sans</vt:lpstr>
      <vt:lpstr>Calibri</vt:lpstr>
      <vt:lpstr>Flecha S Medium</vt:lpstr>
      <vt:lpstr>Georgia</vt:lpstr>
      <vt:lpstr>Custom Design</vt:lpstr>
      <vt:lpstr>PowerPoint Presentation</vt:lpstr>
      <vt:lpstr>CFA Institute Ethics Challenge</vt:lpstr>
      <vt:lpstr>PowerPoint Presentation</vt:lpstr>
      <vt:lpstr>Timeline to Completion</vt:lpstr>
      <vt:lpstr>Who can participate?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Adrienne Goodhall</dc:creator>
  <cp:lastModifiedBy>Adrienne Goodhall</cp:lastModifiedBy>
  <cp:revision>2</cp:revision>
  <dcterms:created xsi:type="dcterms:W3CDTF">2025-03-19T14:37:09Z</dcterms:created>
  <dcterms:modified xsi:type="dcterms:W3CDTF">2026-08-21T14:13:57Z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0x010100236DFCFB7CDE4949A5A7416259CD0382</vt:lpwstr>
  </property>
</Properties>
</file>