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13"/>
  </p:notesMasterIdLst>
  <p:sldIdLst>
    <p:sldId id="460" r:id="rId5"/>
    <p:sldId id="482" r:id="rId6"/>
    <p:sldId id="492" r:id="rId7"/>
    <p:sldId id="530" r:id="rId8"/>
    <p:sldId id="537" r:id="rId9"/>
    <p:sldId id="535" r:id="rId10"/>
    <p:sldId id="533" r:id="rId11"/>
    <p:sldId id="53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6FF"/>
    <a:srgbClr val="06005A"/>
    <a:srgbClr val="F7ECDF"/>
    <a:srgbClr val="7F7F7F"/>
    <a:srgbClr val="A6A6A6"/>
    <a:srgbClr val="C9C8CA"/>
    <a:srgbClr val="7A46FF"/>
    <a:srgbClr val="000000"/>
    <a:srgbClr val="484748"/>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7EFEB-43AE-454D-A987-844535BD2B72}" v="11" dt="2026-01-23T17:51:04.4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2130"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enne Goodhall" userId="4358b0da-a99d-4513-9295-2810b6f99d94" providerId="ADAL" clId="{D60C3303-6CFA-4222-9F5A-8C7BDE8CB818}"/>
    <pc:docChg chg="undo redo custSel addSld delSld modSld sldOrd">
      <pc:chgData name="Adrienne Goodhall" userId="4358b0da-a99d-4513-9295-2810b6f99d94" providerId="ADAL" clId="{D60C3303-6CFA-4222-9F5A-8C7BDE8CB818}" dt="2026-01-23T19:38:37.507" v="1153" actId="2696"/>
      <pc:docMkLst>
        <pc:docMk/>
      </pc:docMkLst>
      <pc:sldChg chg="addSp delSp modSp del mod">
        <pc:chgData name="Adrienne Goodhall" userId="4358b0da-a99d-4513-9295-2810b6f99d94" providerId="ADAL" clId="{D60C3303-6CFA-4222-9F5A-8C7BDE8CB818}" dt="2026-01-23T17:47:30.813" v="1141" actId="2696"/>
        <pc:sldMkLst>
          <pc:docMk/>
          <pc:sldMk cId="3937570948" sldId="531"/>
        </pc:sldMkLst>
        <pc:spChg chg="add del mod">
          <ac:chgData name="Adrienne Goodhall" userId="4358b0da-a99d-4513-9295-2810b6f99d94" providerId="ADAL" clId="{D60C3303-6CFA-4222-9F5A-8C7BDE8CB818}" dt="2026-01-23T17:38:42.538" v="1084" actId="478"/>
          <ac:spMkLst>
            <pc:docMk/>
            <pc:sldMk cId="3937570948" sldId="531"/>
            <ac:spMk id="2" creationId="{BE8BA009-958C-8B83-73CD-A8ABC4AB74CD}"/>
          </ac:spMkLst>
        </pc:spChg>
        <pc:spChg chg="add del mod">
          <ac:chgData name="Adrienne Goodhall" userId="4358b0da-a99d-4513-9295-2810b6f99d94" providerId="ADAL" clId="{D60C3303-6CFA-4222-9F5A-8C7BDE8CB818}" dt="2026-01-23T17:38:40.140" v="1083" actId="478"/>
          <ac:spMkLst>
            <pc:docMk/>
            <pc:sldMk cId="3937570948" sldId="531"/>
            <ac:spMk id="5" creationId="{10190CFA-250E-12FE-ECC3-08B8715BF477}"/>
          </ac:spMkLst>
        </pc:spChg>
        <pc:spChg chg="mod">
          <ac:chgData name="Adrienne Goodhall" userId="4358b0da-a99d-4513-9295-2810b6f99d94" providerId="ADAL" clId="{D60C3303-6CFA-4222-9F5A-8C7BDE8CB818}" dt="2026-01-23T17:37:28.713" v="1061" actId="20577"/>
          <ac:spMkLst>
            <pc:docMk/>
            <pc:sldMk cId="3937570948" sldId="531"/>
            <ac:spMk id="9" creationId="{3A739172-A54B-2853-0BDC-076805EF3D9A}"/>
          </ac:spMkLst>
        </pc:spChg>
        <pc:spChg chg="mod">
          <ac:chgData name="Adrienne Goodhall" userId="4358b0da-a99d-4513-9295-2810b6f99d94" providerId="ADAL" clId="{D60C3303-6CFA-4222-9F5A-8C7BDE8CB818}" dt="2026-01-23T17:39:07.025" v="1088" actId="255"/>
          <ac:spMkLst>
            <pc:docMk/>
            <pc:sldMk cId="3937570948" sldId="531"/>
            <ac:spMk id="10" creationId="{E2E3330C-B672-359B-EBB1-D67F6BE77B89}"/>
          </ac:spMkLst>
        </pc:spChg>
        <pc:spChg chg="del mod">
          <ac:chgData name="Adrienne Goodhall" userId="4358b0da-a99d-4513-9295-2810b6f99d94" providerId="ADAL" clId="{D60C3303-6CFA-4222-9F5A-8C7BDE8CB818}" dt="2026-01-23T17:38:35.942" v="1082" actId="478"/>
          <ac:spMkLst>
            <pc:docMk/>
            <pc:sldMk cId="3937570948" sldId="531"/>
            <ac:spMk id="12" creationId="{5783DCE4-66A6-D6F3-096D-64A6C9F19F89}"/>
          </ac:spMkLst>
        </pc:spChg>
      </pc:sldChg>
      <pc:sldChg chg="del">
        <pc:chgData name="Adrienne Goodhall" userId="4358b0da-a99d-4513-9295-2810b6f99d94" providerId="ADAL" clId="{D60C3303-6CFA-4222-9F5A-8C7BDE8CB818}" dt="2026-01-23T19:38:35.542" v="1152" actId="2696"/>
        <pc:sldMkLst>
          <pc:docMk/>
          <pc:sldMk cId="1043271020" sldId="532"/>
        </pc:sldMkLst>
      </pc:sldChg>
      <pc:sldChg chg="new del">
        <pc:chgData name="Adrienne Goodhall" userId="4358b0da-a99d-4513-9295-2810b6f99d94" providerId="ADAL" clId="{D60C3303-6CFA-4222-9F5A-8C7BDE8CB818}" dt="2026-01-23T17:36:30.712" v="1030" actId="2696"/>
        <pc:sldMkLst>
          <pc:docMk/>
          <pc:sldMk cId="492187257" sldId="533"/>
        </pc:sldMkLst>
      </pc:sldChg>
      <pc:sldChg chg="addSp delSp modSp new mod ord">
        <pc:chgData name="Adrienne Goodhall" userId="4358b0da-a99d-4513-9295-2810b6f99d94" providerId="ADAL" clId="{D60C3303-6CFA-4222-9F5A-8C7BDE8CB818}" dt="2026-01-23T17:51:06.345" v="1151" actId="5793"/>
        <pc:sldMkLst>
          <pc:docMk/>
          <pc:sldMk cId="2936775848" sldId="533"/>
        </pc:sldMkLst>
        <pc:spChg chg="del">
          <ac:chgData name="Adrienne Goodhall" userId="4358b0da-a99d-4513-9295-2810b6f99d94" providerId="ADAL" clId="{D60C3303-6CFA-4222-9F5A-8C7BDE8CB818}" dt="2026-01-23T17:37:39.800" v="1062"/>
          <ac:spMkLst>
            <pc:docMk/>
            <pc:sldMk cId="2936775848" sldId="533"/>
            <ac:spMk id="2" creationId="{52C16233-07E6-8555-9749-3FECE97B0AEE}"/>
          </ac:spMkLst>
        </pc:spChg>
        <pc:spChg chg="del">
          <ac:chgData name="Adrienne Goodhall" userId="4358b0da-a99d-4513-9295-2810b6f99d94" providerId="ADAL" clId="{D60C3303-6CFA-4222-9F5A-8C7BDE8CB818}" dt="2026-01-23T17:37:59.077" v="1077" actId="478"/>
          <ac:spMkLst>
            <pc:docMk/>
            <pc:sldMk cId="2936775848" sldId="533"/>
            <ac:spMk id="5" creationId="{C043DC29-E73C-5621-327B-3EAB0F369E44}"/>
          </ac:spMkLst>
        </pc:spChg>
        <pc:spChg chg="del">
          <ac:chgData name="Adrienne Goodhall" userId="4358b0da-a99d-4513-9295-2810b6f99d94" providerId="ADAL" clId="{D60C3303-6CFA-4222-9F5A-8C7BDE8CB818}" dt="2026-01-23T17:37:56.611" v="1076" actId="478"/>
          <ac:spMkLst>
            <pc:docMk/>
            <pc:sldMk cId="2936775848" sldId="533"/>
            <ac:spMk id="6" creationId="{1918E131-B644-A63F-CF44-1D7B152306E6}"/>
          </ac:spMkLst>
        </pc:spChg>
        <pc:spChg chg="add mod">
          <ac:chgData name="Adrienne Goodhall" userId="4358b0da-a99d-4513-9295-2810b6f99d94" providerId="ADAL" clId="{D60C3303-6CFA-4222-9F5A-8C7BDE8CB818}" dt="2026-01-23T17:40:55.741" v="1118" actId="1076"/>
          <ac:spMkLst>
            <pc:docMk/>
            <pc:sldMk cId="2936775848" sldId="533"/>
            <ac:spMk id="7" creationId="{F68F5473-97D0-63DB-806B-89B31B6DE574}"/>
          </ac:spMkLst>
        </pc:spChg>
        <pc:spChg chg="add del mod">
          <ac:chgData name="Adrienne Goodhall" userId="4358b0da-a99d-4513-9295-2810b6f99d94" providerId="ADAL" clId="{D60C3303-6CFA-4222-9F5A-8C7BDE8CB818}" dt="2026-01-23T17:40:34.486" v="1115" actId="478"/>
          <ac:spMkLst>
            <pc:docMk/>
            <pc:sldMk cId="2936775848" sldId="533"/>
            <ac:spMk id="8" creationId="{93DF597B-BA7D-EF26-C23F-CA477B135D2F}"/>
          </ac:spMkLst>
        </pc:spChg>
        <pc:spChg chg="add mod">
          <ac:chgData name="Adrienne Goodhall" userId="4358b0da-a99d-4513-9295-2810b6f99d94" providerId="ADAL" clId="{D60C3303-6CFA-4222-9F5A-8C7BDE8CB818}" dt="2026-01-23T17:51:06.345" v="1151" actId="5793"/>
          <ac:spMkLst>
            <pc:docMk/>
            <pc:sldMk cId="2936775848" sldId="533"/>
            <ac:spMk id="9" creationId="{10AF169E-2E4F-1AF4-93F1-8CC687A75F7A}"/>
          </ac:spMkLst>
        </pc:spChg>
      </pc:sldChg>
      <pc:sldChg chg="add del ord">
        <pc:chgData name="Adrienne Goodhall" userId="4358b0da-a99d-4513-9295-2810b6f99d94" providerId="ADAL" clId="{D60C3303-6CFA-4222-9F5A-8C7BDE8CB818}" dt="2026-01-23T19:38:37.507" v="1153" actId="2696"/>
        <pc:sldMkLst>
          <pc:docMk/>
          <pc:sldMk cId="1871480546" sldId="534"/>
        </pc:sldMkLst>
      </pc:sldChg>
      <pc:sldChg chg="addSp delSp modSp new mod ord">
        <pc:chgData name="Adrienne Goodhall" userId="4358b0da-a99d-4513-9295-2810b6f99d94" providerId="ADAL" clId="{D60C3303-6CFA-4222-9F5A-8C7BDE8CB818}" dt="2026-01-23T17:49:51.473" v="1148" actId="14100"/>
        <pc:sldMkLst>
          <pc:docMk/>
          <pc:sldMk cId="687856683" sldId="535"/>
        </pc:sldMkLst>
        <pc:spChg chg="del">
          <ac:chgData name="Adrienne Goodhall" userId="4358b0da-a99d-4513-9295-2810b6f99d94" providerId="ADAL" clId="{D60C3303-6CFA-4222-9F5A-8C7BDE8CB818}" dt="2026-01-23T17:49:14.864" v="1144" actId="931"/>
          <ac:spMkLst>
            <pc:docMk/>
            <pc:sldMk cId="687856683" sldId="535"/>
            <ac:spMk id="2" creationId="{A0A4F307-C7CF-73A2-7F82-B219B48B9245}"/>
          </ac:spMkLst>
        </pc:spChg>
        <pc:spChg chg="del">
          <ac:chgData name="Adrienne Goodhall" userId="4358b0da-a99d-4513-9295-2810b6f99d94" providerId="ADAL" clId="{D60C3303-6CFA-4222-9F5A-8C7BDE8CB818}" dt="2026-01-23T17:40:07.549" v="1096" actId="478"/>
          <ac:spMkLst>
            <pc:docMk/>
            <pc:sldMk cId="687856683" sldId="535"/>
            <ac:spMk id="3" creationId="{A8B8A4CB-09E4-DB4A-553F-AB11180AF1CE}"/>
          </ac:spMkLst>
        </pc:spChg>
        <pc:spChg chg="del">
          <ac:chgData name="Adrienne Goodhall" userId="4358b0da-a99d-4513-9295-2810b6f99d94" providerId="ADAL" clId="{D60C3303-6CFA-4222-9F5A-8C7BDE8CB818}" dt="2026-01-23T17:40:04.307" v="1095" actId="478"/>
          <ac:spMkLst>
            <pc:docMk/>
            <pc:sldMk cId="687856683" sldId="535"/>
            <ac:spMk id="5" creationId="{2A37F693-64EE-A089-B2BE-B1BF30BC1A55}"/>
          </ac:spMkLst>
        </pc:spChg>
        <pc:spChg chg="add mod">
          <ac:chgData name="Adrienne Goodhall" userId="4358b0da-a99d-4513-9295-2810b6f99d94" providerId="ADAL" clId="{D60C3303-6CFA-4222-9F5A-8C7BDE8CB818}" dt="2026-01-23T17:40:51.025" v="1117" actId="1076"/>
          <ac:spMkLst>
            <pc:docMk/>
            <pc:sldMk cId="687856683" sldId="535"/>
            <ac:spMk id="6" creationId="{E3C71759-9CB2-BA2A-05B1-45CA65A1E13B}"/>
          </ac:spMkLst>
        </pc:spChg>
        <pc:spChg chg="add mod">
          <ac:chgData name="Adrienne Goodhall" userId="4358b0da-a99d-4513-9295-2810b6f99d94" providerId="ADAL" clId="{D60C3303-6CFA-4222-9F5A-8C7BDE8CB818}" dt="2026-01-23T17:40:08.942" v="1097"/>
          <ac:spMkLst>
            <pc:docMk/>
            <pc:sldMk cId="687856683" sldId="535"/>
            <ac:spMk id="7" creationId="{E49578FA-7011-5636-824F-BBC80B5E25C8}"/>
          </ac:spMkLst>
        </pc:spChg>
        <pc:picChg chg="add mod">
          <ac:chgData name="Adrienne Goodhall" userId="4358b0da-a99d-4513-9295-2810b6f99d94" providerId="ADAL" clId="{D60C3303-6CFA-4222-9F5A-8C7BDE8CB818}" dt="2026-01-23T17:49:51.473" v="1148" actId="14100"/>
          <ac:picMkLst>
            <pc:docMk/>
            <pc:sldMk cId="687856683" sldId="535"/>
            <ac:picMk id="9" creationId="{ADFA8F9D-53A3-F3A8-855D-566CF7346ECF}"/>
          </ac:picMkLst>
        </pc:picChg>
      </pc:sldChg>
      <pc:sldChg chg="addSp delSp modSp add mod ord">
        <pc:chgData name="Adrienne Goodhall" userId="4358b0da-a99d-4513-9295-2810b6f99d94" providerId="ADAL" clId="{D60C3303-6CFA-4222-9F5A-8C7BDE8CB818}" dt="2026-01-23T17:42:16.733" v="1134" actId="207"/>
        <pc:sldMkLst>
          <pc:docMk/>
          <pc:sldMk cId="889863910" sldId="536"/>
        </pc:sldMkLst>
        <pc:spChg chg="add del mod">
          <ac:chgData name="Adrienne Goodhall" userId="4358b0da-a99d-4513-9295-2810b6f99d94" providerId="ADAL" clId="{D60C3303-6CFA-4222-9F5A-8C7BDE8CB818}" dt="2026-01-23T17:41:47.947" v="1129" actId="478"/>
          <ac:spMkLst>
            <pc:docMk/>
            <pc:sldMk cId="889863910" sldId="536"/>
            <ac:spMk id="3" creationId="{CEB1D513-47EF-384D-77A5-E1A83AFD8349}"/>
          </ac:spMkLst>
        </pc:spChg>
        <pc:spChg chg="add del mod">
          <ac:chgData name="Adrienne Goodhall" userId="4358b0da-a99d-4513-9295-2810b6f99d94" providerId="ADAL" clId="{D60C3303-6CFA-4222-9F5A-8C7BDE8CB818}" dt="2026-01-23T17:41:58.092" v="1130" actId="478"/>
          <ac:spMkLst>
            <pc:docMk/>
            <pc:sldMk cId="889863910" sldId="536"/>
            <ac:spMk id="6" creationId="{0730B7F1-AE12-7C1A-606A-0F9A7A0AF256}"/>
          </ac:spMkLst>
        </pc:spChg>
        <pc:spChg chg="add mod">
          <ac:chgData name="Adrienne Goodhall" userId="4358b0da-a99d-4513-9295-2810b6f99d94" providerId="ADAL" clId="{D60C3303-6CFA-4222-9F5A-8C7BDE8CB818}" dt="2026-01-23T17:41:46.051" v="1128"/>
          <ac:spMkLst>
            <pc:docMk/>
            <pc:sldMk cId="889863910" sldId="536"/>
            <ac:spMk id="7" creationId="{677779FB-0821-5DEA-32A1-6A4C048266B1}"/>
          </ac:spMkLst>
        </pc:spChg>
        <pc:spChg chg="add mod">
          <ac:chgData name="Adrienne Goodhall" userId="4358b0da-a99d-4513-9295-2810b6f99d94" providerId="ADAL" clId="{D60C3303-6CFA-4222-9F5A-8C7BDE8CB818}" dt="2026-01-23T17:42:16.733" v="1134" actId="207"/>
          <ac:spMkLst>
            <pc:docMk/>
            <pc:sldMk cId="889863910" sldId="536"/>
            <ac:spMk id="8" creationId="{66BA48BA-1928-83D5-3185-4006F7C8DFE8}"/>
          </ac:spMkLst>
        </pc:spChg>
        <pc:spChg chg="del">
          <ac:chgData name="Adrienne Goodhall" userId="4358b0da-a99d-4513-9295-2810b6f99d94" providerId="ADAL" clId="{D60C3303-6CFA-4222-9F5A-8C7BDE8CB818}" dt="2026-01-23T17:41:35.971" v="1126" actId="478"/>
          <ac:spMkLst>
            <pc:docMk/>
            <pc:sldMk cId="889863910" sldId="536"/>
            <ac:spMk id="9" creationId="{95253DA6-A5E0-2463-EAA4-BF4338AE3309}"/>
          </ac:spMkLst>
        </pc:spChg>
        <pc:spChg chg="del">
          <ac:chgData name="Adrienne Goodhall" userId="4358b0da-a99d-4513-9295-2810b6f99d94" providerId="ADAL" clId="{D60C3303-6CFA-4222-9F5A-8C7BDE8CB818}" dt="2026-01-23T17:41:38.503" v="1127" actId="478"/>
          <ac:spMkLst>
            <pc:docMk/>
            <pc:sldMk cId="889863910" sldId="536"/>
            <ac:spMk id="10" creationId="{BF6D4800-D0FE-03D8-3672-22591002BBC8}"/>
          </ac:spMkLst>
        </pc:spChg>
      </pc:sldChg>
      <pc:sldChg chg="add del">
        <pc:chgData name="Adrienne Goodhall" userId="4358b0da-a99d-4513-9295-2810b6f99d94" providerId="ADAL" clId="{D60C3303-6CFA-4222-9F5A-8C7BDE8CB818}" dt="2026-01-23T17:41:25.989" v="1122" actId="2890"/>
        <pc:sldMkLst>
          <pc:docMk/>
          <pc:sldMk cId="4096996248" sldId="536"/>
        </pc:sldMkLst>
      </pc:sldChg>
      <pc:sldChg chg="addSp delSp modSp new mod ord">
        <pc:chgData name="Adrienne Goodhall" userId="4358b0da-a99d-4513-9295-2810b6f99d94" providerId="ADAL" clId="{D60C3303-6CFA-4222-9F5A-8C7BDE8CB818}" dt="2026-01-23T17:47:34.748" v="1143"/>
        <pc:sldMkLst>
          <pc:docMk/>
          <pc:sldMk cId="4115016999" sldId="537"/>
        </pc:sldMkLst>
        <pc:spChg chg="del">
          <ac:chgData name="Adrienne Goodhall" userId="4358b0da-a99d-4513-9295-2810b6f99d94" providerId="ADAL" clId="{D60C3303-6CFA-4222-9F5A-8C7BDE8CB818}" dt="2026-01-23T17:47:13.538" v="1138" actId="478"/>
          <ac:spMkLst>
            <pc:docMk/>
            <pc:sldMk cId="4115016999" sldId="537"/>
            <ac:spMk id="2" creationId="{E923C589-2074-ADBE-706B-E7D42DF134E5}"/>
          </ac:spMkLst>
        </pc:spChg>
        <pc:spChg chg="del">
          <ac:chgData name="Adrienne Goodhall" userId="4358b0da-a99d-4513-9295-2810b6f99d94" providerId="ADAL" clId="{D60C3303-6CFA-4222-9F5A-8C7BDE8CB818}" dt="2026-01-23T17:47:12.068" v="1137" actId="478"/>
          <ac:spMkLst>
            <pc:docMk/>
            <pc:sldMk cId="4115016999" sldId="537"/>
            <ac:spMk id="4" creationId="{11EE9599-3F82-A673-75C8-2DFCBD9F79CF}"/>
          </ac:spMkLst>
        </pc:spChg>
        <pc:spChg chg="add mod">
          <ac:chgData name="Adrienne Goodhall" userId="4358b0da-a99d-4513-9295-2810b6f99d94" providerId="ADAL" clId="{D60C3303-6CFA-4222-9F5A-8C7BDE8CB818}" dt="2026-01-23T17:47:10.252" v="1136"/>
          <ac:spMkLst>
            <pc:docMk/>
            <pc:sldMk cId="4115016999" sldId="537"/>
            <ac:spMk id="5" creationId="{268E4670-9AC1-5890-3CAE-1CAA5CDD0353}"/>
          </ac:spMkLst>
        </pc:spChg>
        <pc:spChg chg="add mod">
          <ac:chgData name="Adrienne Goodhall" userId="4358b0da-a99d-4513-9295-2810b6f99d94" providerId="ADAL" clId="{D60C3303-6CFA-4222-9F5A-8C7BDE8CB818}" dt="2026-01-23T17:47:27.265" v="1140" actId="113"/>
          <ac:spMkLst>
            <pc:docMk/>
            <pc:sldMk cId="4115016999" sldId="537"/>
            <ac:spMk id="6" creationId="{0A9F775F-C268-EC45-CF80-61750084DB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3D617-969D-1E49-9513-7D9EE3EF58E3}"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E3FD3-E12D-6D4A-A57F-4E768C9A1DF9}" type="slidenum">
              <a:rPr lang="en-US" smtClean="0"/>
              <a:t>‹#›</a:t>
            </a:fld>
            <a:endParaRPr lang="en-US"/>
          </a:p>
        </p:txBody>
      </p:sp>
    </p:spTree>
    <p:extLst>
      <p:ext uri="{BB962C8B-B14F-4D97-AF65-F5344CB8AC3E}">
        <p14:creationId xmlns:p14="http://schemas.microsoft.com/office/powerpoint/2010/main" val="242832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AE3FD3-E12D-6D4A-A57F-4E768C9A1DF9}" type="slidenum">
              <a:rPr lang="en-US" smtClean="0"/>
              <a:t>1</a:t>
            </a:fld>
            <a:endParaRPr lang="en-US"/>
          </a:p>
        </p:txBody>
      </p:sp>
    </p:spTree>
    <p:extLst>
      <p:ext uri="{BB962C8B-B14F-4D97-AF65-F5344CB8AC3E}">
        <p14:creationId xmlns:p14="http://schemas.microsoft.com/office/powerpoint/2010/main" val="1157465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01 Light">
    <p:spTree>
      <p:nvGrpSpPr>
        <p:cNvPr id="1" name=""/>
        <p:cNvGrpSpPr/>
        <p:nvPr/>
      </p:nvGrpSpPr>
      <p:grpSpPr>
        <a:xfrm>
          <a:off x="0" y="0"/>
          <a:ext cx="0" cy="0"/>
          <a:chOff x="0" y="0"/>
          <a:chExt cx="0" cy="0"/>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3725272F-C41F-221F-0AA3-A7AF0DF462B2}"/>
              </a:ext>
            </a:extLst>
          </p:cNvPr>
          <p:cNvPicPr>
            <a:picLocks noChangeAspect="1"/>
          </p:cNvPicPr>
          <p:nvPr userDrawn="1"/>
        </p:nvPicPr>
        <p:blipFill>
          <a:blip r:embed="rId2"/>
          <a:stretch>
            <a:fillRect/>
          </a:stretch>
        </p:blipFill>
        <p:spPr>
          <a:xfrm>
            <a:off x="313899" y="270942"/>
            <a:ext cx="3209159" cy="1080187"/>
          </a:xfrm>
          <a:prstGeom prst="rect">
            <a:avLst/>
          </a:prstGeom>
        </p:spPr>
      </p:pic>
      <p:pic>
        <p:nvPicPr>
          <p:cNvPr id="11" name="Picture 10" descr="A blue circular pattern with lines in the center&#10;&#10;Description automatically generated">
            <a:extLst>
              <a:ext uri="{FF2B5EF4-FFF2-40B4-BE49-F238E27FC236}">
                <a16:creationId xmlns:a16="http://schemas.microsoft.com/office/drawing/2014/main" id="{395C89A0-B92F-C0E7-2D2B-86475F910694}"/>
              </a:ext>
            </a:extLst>
          </p:cNvPr>
          <p:cNvPicPr>
            <a:picLocks noChangeAspect="1"/>
          </p:cNvPicPr>
          <p:nvPr userDrawn="1"/>
        </p:nvPicPr>
        <p:blipFill rotWithShape="1">
          <a:blip r:embed="rId3"/>
          <a:srcRect l="30585" t="36257" r="9098" b="16089"/>
          <a:stretch/>
        </p:blipFill>
        <p:spPr>
          <a:xfrm>
            <a:off x="0" y="0"/>
            <a:ext cx="8679977" cy="685800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210100"/>
            <a:ext cx="5943600" cy="1661993"/>
          </a:xfrm>
        </p:spPr>
        <p:txBody>
          <a:bodyPr anchor="b">
            <a:noAutofit/>
          </a:bodyPr>
          <a:lstStyle>
            <a:lvl1pPr algn="l">
              <a:defRPr sz="6000">
                <a:solidFill>
                  <a:schemeClr val="accent1"/>
                </a:solidFill>
              </a:defRPr>
            </a:lvl1pPr>
          </a:lstStyle>
          <a:p>
            <a:r>
              <a:rPr lang="en-US"/>
              <a:t>Presentation</a:t>
            </a:r>
            <a:br>
              <a:rPr lang="en-US"/>
            </a:br>
            <a:r>
              <a:rPr lang="en-US"/>
              <a:t>title goes here</a:t>
            </a:r>
          </a:p>
        </p:txBody>
      </p:sp>
      <p:sp>
        <p:nvSpPr>
          <p:cNvPr id="3" name="Subtitle 2">
            <a:extLst>
              <a:ext uri="{FF2B5EF4-FFF2-40B4-BE49-F238E27FC236}">
                <a16:creationId xmlns:a16="http://schemas.microsoft.com/office/drawing/2014/main" id="{18D6FA52-BDDD-A4CC-2EB6-7315D0FFCABD}"/>
              </a:ext>
            </a:extLst>
          </p:cNvPr>
          <p:cNvSpPr>
            <a:spLocks noGrp="1"/>
          </p:cNvSpPr>
          <p:nvPr>
            <p:ph type="subTitle" idx="1" hasCustomPrompt="1"/>
          </p:nvPr>
        </p:nvSpPr>
        <p:spPr>
          <a:xfrm>
            <a:off x="603504" y="4198555"/>
            <a:ext cx="3657600" cy="215444"/>
          </a:xfrm>
        </p:spPr>
        <p:txBody>
          <a:bodyPr>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Last</a:t>
            </a:r>
          </a:p>
        </p:txBody>
      </p:sp>
      <p:sp>
        <p:nvSpPr>
          <p:cNvPr id="13" name="Text Placeholder 12">
            <a:extLst>
              <a:ext uri="{FF2B5EF4-FFF2-40B4-BE49-F238E27FC236}">
                <a16:creationId xmlns:a16="http://schemas.microsoft.com/office/drawing/2014/main" id="{803A9D68-8F74-784C-88FA-EDC9BEE775CA}"/>
              </a:ext>
            </a:extLst>
          </p:cNvPr>
          <p:cNvSpPr>
            <a:spLocks noGrp="1"/>
          </p:cNvSpPr>
          <p:nvPr>
            <p:ph type="body" sz="quarter" idx="10" hasCustomPrompt="1"/>
          </p:nvPr>
        </p:nvSpPr>
        <p:spPr>
          <a:xfrm>
            <a:off x="603504" y="4443984"/>
            <a:ext cx="3657600" cy="215444"/>
          </a:xfrm>
        </p:spPr>
        <p:txBody>
          <a:bodyPr>
            <a:noAutofit/>
          </a:bodyPr>
          <a:lstStyle>
            <a:lvl1pPr>
              <a:defRPr cap="all" spc="150" baseline="0"/>
            </a:lvl1pPr>
          </a:lstStyle>
          <a:p>
            <a:pPr lvl="0"/>
            <a:r>
              <a:rPr lang="en-US"/>
              <a:t>Month xx, </a:t>
            </a:r>
            <a:r>
              <a:rPr lang="en-US" err="1"/>
              <a:t>xxxx</a:t>
            </a:r>
            <a:endParaRPr lang="en-US"/>
          </a:p>
        </p:txBody>
      </p:sp>
    </p:spTree>
    <p:extLst>
      <p:ext uri="{BB962C8B-B14F-4D97-AF65-F5344CB8AC3E}">
        <p14:creationId xmlns:p14="http://schemas.microsoft.com/office/powerpoint/2010/main" val="195027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04 Text Dar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6A2699-6D86-4659-D799-4912355B6CE0}"/>
              </a:ext>
            </a:extLst>
          </p:cNvPr>
          <p:cNvSpPr>
            <a:spLocks noGrp="1"/>
          </p:cNvSpPr>
          <p:nvPr>
            <p:ph type="body" idx="14"/>
          </p:nvPr>
        </p:nvSpPr>
        <p:spPr>
          <a:xfrm>
            <a:off x="605121" y="3748024"/>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51376"/>
            <a:ext cx="4572000" cy="1661993"/>
          </a:xfrm>
        </p:spPr>
        <p:txBody>
          <a:bodyPr anchor="t">
            <a:noAutofit/>
          </a:bodyPr>
          <a:lstStyle>
            <a:lvl1pPr algn="l">
              <a:defRPr sz="6000">
                <a:solidFill>
                  <a:schemeClr val="accent2"/>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2"/>
                </a:solidFill>
              </a:defRPr>
            </a:lvl1pPr>
          </a:lstStyle>
          <a:p>
            <a:r>
              <a:rPr lang="en-US"/>
              <a:t>© 2023 CFA Institute. All Rights Reserved</a:t>
            </a:r>
          </a:p>
        </p:txBody>
      </p:sp>
      <p:sp>
        <p:nvSpPr>
          <p:cNvPr id="6" name="Text Placeholder 5">
            <a:extLst>
              <a:ext uri="{FF2B5EF4-FFF2-40B4-BE49-F238E27FC236}">
                <a16:creationId xmlns:a16="http://schemas.microsoft.com/office/drawing/2014/main" id="{EB3D43F2-EAA3-73BE-D020-2B63AB088F98}"/>
              </a:ext>
            </a:extLst>
          </p:cNvPr>
          <p:cNvSpPr>
            <a:spLocks noGrp="1"/>
          </p:cNvSpPr>
          <p:nvPr>
            <p:ph type="body" sz="quarter" idx="12"/>
          </p:nvPr>
        </p:nvSpPr>
        <p:spPr>
          <a:xfrm>
            <a:off x="6096000" y="4151376"/>
            <a:ext cx="4708525" cy="1874838"/>
          </a:xfrm>
        </p:spPr>
        <p:txBody>
          <a:bodyPr>
            <a:noAutofit/>
          </a:bodyPr>
          <a:lstStyle>
            <a:lvl1pPr>
              <a:spcAft>
                <a:spcPts val="1800"/>
              </a:spcAft>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8B6CF07-364E-4D1B-66F0-CD310581E3A3}"/>
              </a:ext>
            </a:extLst>
          </p:cNvPr>
          <p:cNvSpPr>
            <a:spLocks noGrp="1"/>
          </p:cNvSpPr>
          <p:nvPr>
            <p:ph type="sldNum" sz="quarter" idx="4"/>
          </p:nvPr>
        </p:nvSpPr>
        <p:spPr>
          <a:xfrm>
            <a:off x="11353800" y="6251021"/>
            <a:ext cx="457200" cy="153888"/>
          </a:xfrm>
          <a:prstGeom prst="rect">
            <a:avLst/>
          </a:prstGeom>
        </p:spPr>
        <p:txBody>
          <a:bodyPr vert="horz" lIns="0" tIns="0" rIns="0" bIns="0" rtlCol="0" anchor="ctr">
            <a:noAutofit/>
          </a:bodyPr>
          <a:lstStyle>
            <a:lvl1pPr algn="r">
              <a:defRPr sz="1000">
                <a:solidFill>
                  <a:schemeClr val="accent2"/>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236308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Text 01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5121" y="860613"/>
            <a:ext cx="6405280" cy="636494"/>
          </a:xfrm>
        </p:spPr>
        <p:txBody>
          <a:bodyPr/>
          <a:lstStyle/>
          <a:p>
            <a:r>
              <a:rPr lang="en-US"/>
              <a:t>Headline title here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hasCustomPrompt="1"/>
          </p:nvPr>
        </p:nvSpPr>
        <p:spPr>
          <a:xfrm>
            <a:off x="605121" y="2121408"/>
            <a:ext cx="6405279" cy="3651863"/>
          </a:xfrm>
        </p:spPr>
        <p:txBody>
          <a:bodyPr>
            <a:noAutofit/>
          </a:bodyPr>
          <a:lstStyle>
            <a:lvl1pPr marL="285750" indent="-285750">
              <a:spcBef>
                <a:spcPts val="1800"/>
              </a:spcBef>
              <a:spcAft>
                <a:spcPts val="0"/>
              </a:spcAft>
              <a:buFont typeface="Arial" panose="020B0604020202020204" pitchFamily="34" charset="0"/>
              <a:buChar char="•"/>
              <a:defRPr sz="1800" b="0"/>
            </a:lvl1pPr>
            <a:lvl2pPr marL="687388" indent="-223838">
              <a:spcBef>
                <a:spcPts val="0"/>
              </a:spcBef>
              <a:spcAft>
                <a:spcPts val="0"/>
              </a:spcAft>
              <a:buFont typeface="Arial" panose="020B0604020202020204" pitchFamily="34" charset="0"/>
              <a:buChar char="•"/>
              <a:tabLst/>
              <a:defRPr sz="1800"/>
            </a:lvl2pPr>
            <a:lvl3pPr marL="687388" indent="0">
              <a:spcBef>
                <a:spcPts val="0"/>
              </a:spcBef>
              <a:spcAft>
                <a:spcPts val="0"/>
              </a:spcAft>
              <a:buNone/>
              <a:tabLst/>
              <a:defRPr sz="1800"/>
            </a:lvl3pPr>
            <a:lvl4pPr marL="687388" indent="0">
              <a:spcBef>
                <a:spcPts val="0"/>
              </a:spcBef>
              <a:spcAft>
                <a:spcPts val="0"/>
              </a:spcAft>
              <a:buNone/>
              <a:tabLst/>
              <a:defRPr sz="1600"/>
            </a:lvl4pPr>
            <a:lvl5pPr>
              <a:spcBef>
                <a:spcPts val="0"/>
              </a:spcBef>
              <a:spcAft>
                <a:spcPts val="0"/>
              </a:spcAft>
              <a:defRPr sz="1600"/>
            </a:lvl5pPr>
          </a:lstStyle>
          <a:p>
            <a:pPr lvl="0"/>
            <a:r>
              <a:rPr lang="en-US"/>
              <a:t>Topic goes here</a:t>
            </a:r>
          </a:p>
          <a:p>
            <a:pPr lvl="1"/>
            <a:r>
              <a:rPr lang="en-US"/>
              <a:t>Sub-topic goes here</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4" name="Text Placeholder 2">
            <a:extLst>
              <a:ext uri="{FF2B5EF4-FFF2-40B4-BE49-F238E27FC236}">
                <a16:creationId xmlns:a16="http://schemas.microsoft.com/office/drawing/2014/main" id="{E6D2811B-4F7D-1E70-1DDB-293FBB480BFD}"/>
              </a:ext>
            </a:extLst>
          </p:cNvPr>
          <p:cNvSpPr>
            <a:spLocks noGrp="1"/>
          </p:cNvSpPr>
          <p:nvPr>
            <p:ph type="body" idx="14"/>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04478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Text 01 Dark">
    <p:bg>
      <p:bgPr>
        <a:solidFill>
          <a:schemeClr val="tx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7A8DA75-FB00-D9E8-94BB-23E6EDE3D2C7}"/>
              </a:ext>
            </a:extLst>
          </p:cNvPr>
          <p:cNvSpPr>
            <a:spLocks noGrp="1"/>
          </p:cNvSpPr>
          <p:nvPr>
            <p:ph type="body" idx="14"/>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5121" y="860613"/>
            <a:ext cx="6405280" cy="636494"/>
          </a:xfrm>
        </p:spPr>
        <p:txBody>
          <a:bodyPr/>
          <a:lstStyle>
            <a:lvl1pPr>
              <a:defRPr>
                <a:solidFill>
                  <a:schemeClr val="accent2"/>
                </a:solidFill>
              </a:defRPr>
            </a:lvl1pPr>
          </a:lstStyle>
          <a:p>
            <a:r>
              <a:rPr lang="en-US"/>
              <a:t>Headline title here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hasCustomPrompt="1"/>
          </p:nvPr>
        </p:nvSpPr>
        <p:spPr>
          <a:xfrm>
            <a:off x="605121" y="2121408"/>
            <a:ext cx="6405279" cy="3651863"/>
          </a:xfrm>
        </p:spPr>
        <p:txBody>
          <a:bodyPr>
            <a:noAutofit/>
          </a:bodyPr>
          <a:lstStyle>
            <a:lvl1pPr marL="285750" indent="-285750">
              <a:spcBef>
                <a:spcPts val="1800"/>
              </a:spcBef>
              <a:spcAft>
                <a:spcPts val="0"/>
              </a:spcAft>
              <a:buFont typeface="Arial" panose="020B0604020202020204" pitchFamily="34" charset="0"/>
              <a:buChar char="•"/>
              <a:defRPr sz="1800" b="0">
                <a:solidFill>
                  <a:schemeClr val="accent2"/>
                </a:solidFill>
              </a:defRPr>
            </a:lvl1pPr>
            <a:lvl2pPr marL="687388" indent="-223838">
              <a:spcBef>
                <a:spcPts val="0"/>
              </a:spcBef>
              <a:spcAft>
                <a:spcPts val="0"/>
              </a:spcAft>
              <a:buFont typeface="Arial" panose="020B0604020202020204" pitchFamily="34" charset="0"/>
              <a:buChar char="•"/>
              <a:tabLst/>
              <a:defRPr sz="1800">
                <a:solidFill>
                  <a:schemeClr val="accent2"/>
                </a:solidFill>
              </a:defRPr>
            </a:lvl2pPr>
            <a:lvl3pPr marL="687388" indent="0">
              <a:spcBef>
                <a:spcPts val="0"/>
              </a:spcBef>
              <a:spcAft>
                <a:spcPts val="0"/>
              </a:spcAft>
              <a:buNone/>
              <a:tabLst/>
              <a:defRPr sz="1800">
                <a:solidFill>
                  <a:schemeClr val="accent2"/>
                </a:solidFill>
              </a:defRPr>
            </a:lvl3pPr>
            <a:lvl4pPr marL="687388" indent="0">
              <a:spcBef>
                <a:spcPts val="0"/>
              </a:spcBef>
              <a:spcAft>
                <a:spcPts val="0"/>
              </a:spcAft>
              <a:buNone/>
              <a:tabLst/>
              <a:defRPr sz="1600">
                <a:solidFill>
                  <a:schemeClr val="accent2"/>
                </a:solidFill>
              </a:defRPr>
            </a:lvl4pPr>
            <a:lvl5pPr>
              <a:spcBef>
                <a:spcPts val="0"/>
              </a:spcBef>
              <a:spcAft>
                <a:spcPts val="0"/>
              </a:spcAft>
              <a:defRPr sz="1600">
                <a:solidFill>
                  <a:schemeClr val="accent2"/>
                </a:solidFill>
              </a:defRPr>
            </a:lvl5pPr>
          </a:lstStyle>
          <a:p>
            <a:pPr lvl="0"/>
            <a:r>
              <a:rPr lang="en-US"/>
              <a:t>Topic goes here</a:t>
            </a:r>
          </a:p>
          <a:p>
            <a:pPr lvl="1"/>
            <a:r>
              <a:rPr lang="en-US"/>
              <a:t>Sub-topic goes here</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53569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 02 Light">
    <p:spTree>
      <p:nvGrpSpPr>
        <p:cNvPr id="1" name=""/>
        <p:cNvGrpSpPr/>
        <p:nvPr/>
      </p:nvGrpSpPr>
      <p:grpSpPr>
        <a:xfrm>
          <a:off x="0" y="0"/>
          <a:ext cx="0" cy="0"/>
          <a:chOff x="0" y="0"/>
          <a:chExt cx="0" cy="0"/>
        </a:xfrm>
      </p:grpSpPr>
      <p:pic>
        <p:nvPicPr>
          <p:cNvPr id="15" name="Picture 14" descr="A blue and white circular logo&#10;&#10;Description automatically generated">
            <a:extLst>
              <a:ext uri="{FF2B5EF4-FFF2-40B4-BE49-F238E27FC236}">
                <a16:creationId xmlns:a16="http://schemas.microsoft.com/office/drawing/2014/main" id="{AAC23BB0-ECCE-A8BF-59DE-1AC543592BFA}"/>
              </a:ext>
            </a:extLst>
          </p:cNvPr>
          <p:cNvPicPr>
            <a:picLocks noChangeAspect="1"/>
          </p:cNvPicPr>
          <p:nvPr userDrawn="1"/>
        </p:nvPicPr>
        <p:blipFill rotWithShape="1">
          <a:blip r:embed="rId2"/>
          <a:srcRect l="2757" t="33493" r="32527" b="570"/>
          <a:stretch/>
        </p:blipFill>
        <p:spPr>
          <a:xfrm>
            <a:off x="6857905" y="0"/>
            <a:ext cx="5334096" cy="5434690"/>
          </a:xfrm>
          <a:prstGeom prst="rect">
            <a:avLst/>
          </a:prstGeom>
        </p:spPr>
      </p:pic>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1060704"/>
            <a:ext cx="6414244" cy="636494"/>
          </a:xfrm>
        </p:spPr>
        <p:txBody>
          <a:bodyPr/>
          <a:lstStyle>
            <a:lvl1pPr>
              <a:defRPr sz="4400"/>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3" name="Content Placeholder 2">
            <a:extLst>
              <a:ext uri="{FF2B5EF4-FFF2-40B4-BE49-F238E27FC236}">
                <a16:creationId xmlns:a16="http://schemas.microsoft.com/office/drawing/2014/main" id="{31EFFB91-635F-A1DD-2023-B4E4F9D51502}"/>
              </a:ext>
            </a:extLst>
          </p:cNvPr>
          <p:cNvSpPr>
            <a:spLocks noGrp="1"/>
          </p:cNvSpPr>
          <p:nvPr>
            <p:ph idx="1" hasCustomPrompt="1"/>
          </p:nvPr>
        </p:nvSpPr>
        <p:spPr>
          <a:xfrm>
            <a:off x="605121" y="2569465"/>
            <a:ext cx="6405279" cy="3383280"/>
          </a:xfrm>
        </p:spPr>
        <p:txBody>
          <a:bodyPr>
            <a:noAutofit/>
          </a:bodyPr>
          <a:lstStyle>
            <a:lvl1pPr marL="0" indent="0">
              <a:spcBef>
                <a:spcPts val="0"/>
              </a:spcBef>
              <a:spcAft>
                <a:spcPts val="1500"/>
              </a:spcAft>
              <a:buFont typeface="Arial" panose="020B0604020202020204" pitchFamily="34" charset="0"/>
              <a:buNone/>
              <a:defRPr sz="1800" b="0"/>
            </a:lvl1pPr>
            <a:lvl2pPr marL="687388" indent="-223838">
              <a:spcBef>
                <a:spcPts val="0"/>
              </a:spcBef>
              <a:spcAft>
                <a:spcPts val="0"/>
              </a:spcAft>
              <a:buFont typeface="Arial" panose="020B0604020202020204" pitchFamily="34" charset="0"/>
              <a:buChar char="•"/>
              <a:tabLst/>
              <a:defRPr sz="1800"/>
            </a:lvl2pPr>
            <a:lvl3pPr marL="687388" indent="0">
              <a:spcBef>
                <a:spcPts val="0"/>
              </a:spcBef>
              <a:spcAft>
                <a:spcPts val="0"/>
              </a:spcAft>
              <a:buNone/>
              <a:tabLst/>
              <a:defRPr sz="1800"/>
            </a:lvl3pPr>
            <a:lvl4pPr marL="687388" indent="0">
              <a:spcBef>
                <a:spcPts val="0"/>
              </a:spcBef>
              <a:spcAft>
                <a:spcPts val="0"/>
              </a:spcAft>
              <a:buNone/>
              <a:tabLst/>
              <a:defRPr sz="1600"/>
            </a:lvl4pPr>
            <a:lvl5pPr>
              <a:spcBef>
                <a:spcPts val="0"/>
              </a:spcBef>
              <a:spcAft>
                <a:spcPts val="0"/>
              </a:spcAft>
              <a:defRPr sz="1600"/>
            </a:lvl5pPr>
          </a:lstStyle>
          <a:p>
            <a:pPr lvl="0"/>
            <a:r>
              <a:rPr lang="en-US"/>
              <a:t>Insert table chart</a:t>
            </a:r>
          </a:p>
        </p:txBody>
      </p:sp>
    </p:spTree>
    <p:extLst>
      <p:ext uri="{BB962C8B-B14F-4D97-AF65-F5344CB8AC3E}">
        <p14:creationId xmlns:p14="http://schemas.microsoft.com/office/powerpoint/2010/main" val="2733458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 02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1060704"/>
            <a:ext cx="6414244" cy="636494"/>
          </a:xfrm>
        </p:spPr>
        <p:txBody>
          <a:bodyPr/>
          <a:lstStyle>
            <a:lvl1pPr>
              <a:defRPr sz="44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pic>
        <p:nvPicPr>
          <p:cNvPr id="7" name="Picture 6" descr="A blue and white circular logo&#10;&#10;Description automatically generated">
            <a:extLst>
              <a:ext uri="{FF2B5EF4-FFF2-40B4-BE49-F238E27FC236}">
                <a16:creationId xmlns:a16="http://schemas.microsoft.com/office/drawing/2014/main" id="{F73C4CF6-3813-0C7F-6995-9DFCC05C2DAD}"/>
              </a:ext>
            </a:extLst>
          </p:cNvPr>
          <p:cNvPicPr>
            <a:picLocks noChangeAspect="1"/>
          </p:cNvPicPr>
          <p:nvPr userDrawn="1"/>
        </p:nvPicPr>
        <p:blipFill rotWithShape="1">
          <a:blip r:embed="rId2"/>
          <a:srcRect l="2757" t="33493" r="32527" b="570"/>
          <a:stretch/>
        </p:blipFill>
        <p:spPr>
          <a:xfrm>
            <a:off x="6857905" y="0"/>
            <a:ext cx="5334096" cy="5434690"/>
          </a:xfrm>
          <a:prstGeom prst="rect">
            <a:avLst/>
          </a:prstGeom>
        </p:spPr>
      </p:pic>
      <p:sp>
        <p:nvSpPr>
          <p:cNvPr id="8" name="Content Placeholder 2">
            <a:extLst>
              <a:ext uri="{FF2B5EF4-FFF2-40B4-BE49-F238E27FC236}">
                <a16:creationId xmlns:a16="http://schemas.microsoft.com/office/drawing/2014/main" id="{6F108A92-B4AA-DC22-DDB0-4A72F0B9A843}"/>
              </a:ext>
            </a:extLst>
          </p:cNvPr>
          <p:cNvSpPr>
            <a:spLocks noGrp="1"/>
          </p:cNvSpPr>
          <p:nvPr>
            <p:ph idx="1" hasCustomPrompt="1"/>
          </p:nvPr>
        </p:nvSpPr>
        <p:spPr>
          <a:xfrm>
            <a:off x="605121" y="2569465"/>
            <a:ext cx="6405279" cy="3383280"/>
          </a:xfrm>
        </p:spPr>
        <p:txBody>
          <a:bodyPr>
            <a:noAutofit/>
          </a:bodyPr>
          <a:lstStyle>
            <a:lvl1pPr marL="0" indent="0">
              <a:spcBef>
                <a:spcPts val="0"/>
              </a:spcBef>
              <a:spcAft>
                <a:spcPts val="1500"/>
              </a:spcAft>
              <a:buFont typeface="Arial" panose="020B0604020202020204" pitchFamily="34" charset="0"/>
              <a:buNone/>
              <a:defRPr sz="1800" b="0">
                <a:solidFill>
                  <a:schemeClr val="accent2"/>
                </a:solidFill>
              </a:defRPr>
            </a:lvl1pPr>
            <a:lvl2pPr marL="687388" indent="-223838">
              <a:spcBef>
                <a:spcPts val="0"/>
              </a:spcBef>
              <a:spcAft>
                <a:spcPts val="0"/>
              </a:spcAft>
              <a:buFont typeface="Arial" panose="020B0604020202020204" pitchFamily="34" charset="0"/>
              <a:buChar char="•"/>
              <a:tabLst/>
              <a:defRPr sz="1800">
                <a:solidFill>
                  <a:schemeClr val="accent2"/>
                </a:solidFill>
              </a:defRPr>
            </a:lvl2pPr>
            <a:lvl3pPr marL="687388" indent="0">
              <a:spcBef>
                <a:spcPts val="0"/>
              </a:spcBef>
              <a:spcAft>
                <a:spcPts val="0"/>
              </a:spcAft>
              <a:buNone/>
              <a:tabLst/>
              <a:defRPr sz="1800">
                <a:solidFill>
                  <a:schemeClr val="accent2"/>
                </a:solidFill>
              </a:defRPr>
            </a:lvl3pPr>
            <a:lvl4pPr marL="687388" indent="0">
              <a:spcBef>
                <a:spcPts val="0"/>
              </a:spcBef>
              <a:spcAft>
                <a:spcPts val="0"/>
              </a:spcAft>
              <a:buNone/>
              <a:tabLst/>
              <a:defRPr sz="1600">
                <a:solidFill>
                  <a:schemeClr val="accent2"/>
                </a:solidFill>
              </a:defRPr>
            </a:lvl4pPr>
            <a:lvl5pPr>
              <a:spcBef>
                <a:spcPts val="0"/>
              </a:spcBef>
              <a:spcAft>
                <a:spcPts val="0"/>
              </a:spcAft>
              <a:defRPr sz="1600">
                <a:solidFill>
                  <a:schemeClr val="accent2"/>
                </a:solidFill>
              </a:defRPr>
            </a:lvl5pPr>
          </a:lstStyle>
          <a:p>
            <a:pPr lvl="0"/>
            <a:r>
              <a:rPr lang="en-US"/>
              <a:t>Insert table chart</a:t>
            </a:r>
          </a:p>
        </p:txBody>
      </p:sp>
    </p:spTree>
    <p:extLst>
      <p:ext uri="{BB962C8B-B14F-4D97-AF65-F5344CB8AC3E}">
        <p14:creationId xmlns:p14="http://schemas.microsoft.com/office/powerpoint/2010/main" val="2987611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able of Content 02 Light">
    <p:spTree>
      <p:nvGrpSpPr>
        <p:cNvPr id="1" name=""/>
        <p:cNvGrpSpPr/>
        <p:nvPr/>
      </p:nvGrpSpPr>
      <p:grpSpPr>
        <a:xfrm>
          <a:off x="0" y="0"/>
          <a:ext cx="0" cy="0"/>
          <a:chOff x="0" y="0"/>
          <a:chExt cx="0" cy="0"/>
        </a:xfrm>
      </p:grpSpPr>
      <p:pic>
        <p:nvPicPr>
          <p:cNvPr id="15" name="Picture 14" descr="A blue and white circular logo&#10;&#10;Description automatically generated">
            <a:extLst>
              <a:ext uri="{FF2B5EF4-FFF2-40B4-BE49-F238E27FC236}">
                <a16:creationId xmlns:a16="http://schemas.microsoft.com/office/drawing/2014/main" id="{AAC23BB0-ECCE-A8BF-59DE-1AC543592BFA}"/>
              </a:ext>
            </a:extLst>
          </p:cNvPr>
          <p:cNvPicPr>
            <a:picLocks noChangeAspect="1"/>
          </p:cNvPicPr>
          <p:nvPr userDrawn="1"/>
        </p:nvPicPr>
        <p:blipFill rotWithShape="1">
          <a:blip r:embed="rId2"/>
          <a:srcRect l="2757" t="33493" r="32527" b="570"/>
          <a:stretch/>
        </p:blipFill>
        <p:spPr>
          <a:xfrm>
            <a:off x="6857905" y="0"/>
            <a:ext cx="5334096" cy="5434690"/>
          </a:xfrm>
          <a:prstGeom prst="rect">
            <a:avLst/>
          </a:prstGeom>
        </p:spPr>
      </p:pic>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1060704"/>
            <a:ext cx="6414244" cy="636494"/>
          </a:xfrm>
        </p:spPr>
        <p:txBody>
          <a:bodyPr/>
          <a:lstStyle>
            <a:lvl1pPr>
              <a:defRPr sz="4400"/>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3" name="Content Placeholder 2">
            <a:extLst>
              <a:ext uri="{FF2B5EF4-FFF2-40B4-BE49-F238E27FC236}">
                <a16:creationId xmlns:a16="http://schemas.microsoft.com/office/drawing/2014/main" id="{31EFFB91-635F-A1DD-2023-B4E4F9D51502}"/>
              </a:ext>
            </a:extLst>
          </p:cNvPr>
          <p:cNvSpPr>
            <a:spLocks noGrp="1"/>
          </p:cNvSpPr>
          <p:nvPr>
            <p:ph idx="1" hasCustomPrompt="1"/>
          </p:nvPr>
        </p:nvSpPr>
        <p:spPr>
          <a:xfrm>
            <a:off x="605121" y="2295144"/>
            <a:ext cx="6405279" cy="3383280"/>
          </a:xfrm>
        </p:spPr>
        <p:txBody>
          <a:bodyPr>
            <a:noAutofit/>
          </a:bodyPr>
          <a:lstStyle>
            <a:lvl1pPr marL="285750" indent="-285750">
              <a:spcBef>
                <a:spcPts val="1800"/>
              </a:spcBef>
              <a:spcAft>
                <a:spcPts val="0"/>
              </a:spcAft>
              <a:buFont typeface="Arial" panose="020B0604020202020204" pitchFamily="34" charset="0"/>
              <a:buChar char="•"/>
              <a:defRPr sz="1800" b="0"/>
            </a:lvl1pPr>
            <a:lvl2pPr marL="687388" indent="-223838">
              <a:spcBef>
                <a:spcPts val="0"/>
              </a:spcBef>
              <a:spcAft>
                <a:spcPts val="0"/>
              </a:spcAft>
              <a:buFont typeface="Arial" panose="020B0604020202020204" pitchFamily="34" charset="0"/>
              <a:buChar char="•"/>
              <a:tabLst/>
              <a:defRPr sz="1800"/>
            </a:lvl2pPr>
            <a:lvl3pPr marL="687388" indent="0">
              <a:spcBef>
                <a:spcPts val="0"/>
              </a:spcBef>
              <a:spcAft>
                <a:spcPts val="0"/>
              </a:spcAft>
              <a:buNone/>
              <a:tabLst/>
              <a:defRPr sz="1800"/>
            </a:lvl3pPr>
            <a:lvl4pPr marL="687388" indent="0">
              <a:spcBef>
                <a:spcPts val="0"/>
              </a:spcBef>
              <a:spcAft>
                <a:spcPts val="0"/>
              </a:spcAft>
              <a:buNone/>
              <a:tabLst/>
              <a:defRPr sz="1600"/>
            </a:lvl4pPr>
            <a:lvl5pPr>
              <a:spcBef>
                <a:spcPts val="0"/>
              </a:spcBef>
              <a:spcAft>
                <a:spcPts val="0"/>
              </a:spcAft>
              <a:defRPr sz="1600"/>
            </a:lvl5pPr>
          </a:lstStyle>
          <a:p>
            <a:pPr lvl="0"/>
            <a:r>
              <a:rPr lang="en-US"/>
              <a:t>Topic goes here</a:t>
            </a:r>
          </a:p>
          <a:p>
            <a:pPr lvl="1"/>
            <a:r>
              <a:rPr lang="en-US"/>
              <a:t>Sub-topic goes here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741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able of Content 02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1060704"/>
            <a:ext cx="6414244" cy="636494"/>
          </a:xfrm>
        </p:spPr>
        <p:txBody>
          <a:bodyPr/>
          <a:lstStyle>
            <a:lvl1pPr>
              <a:defRPr sz="4400">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pic>
        <p:nvPicPr>
          <p:cNvPr id="7" name="Picture 6" descr="A blue and white circular logo&#10;&#10;Description automatically generated">
            <a:extLst>
              <a:ext uri="{FF2B5EF4-FFF2-40B4-BE49-F238E27FC236}">
                <a16:creationId xmlns:a16="http://schemas.microsoft.com/office/drawing/2014/main" id="{F73C4CF6-3813-0C7F-6995-9DFCC05C2DAD}"/>
              </a:ext>
            </a:extLst>
          </p:cNvPr>
          <p:cNvPicPr>
            <a:picLocks noChangeAspect="1"/>
          </p:cNvPicPr>
          <p:nvPr userDrawn="1"/>
        </p:nvPicPr>
        <p:blipFill rotWithShape="1">
          <a:blip r:embed="rId2"/>
          <a:srcRect l="2757" t="33493" r="32527" b="570"/>
          <a:stretch/>
        </p:blipFill>
        <p:spPr>
          <a:xfrm>
            <a:off x="6857905" y="0"/>
            <a:ext cx="5334096" cy="5434690"/>
          </a:xfrm>
          <a:prstGeom prst="rect">
            <a:avLst/>
          </a:prstGeom>
        </p:spPr>
      </p:pic>
      <p:sp>
        <p:nvSpPr>
          <p:cNvPr id="8" name="Content Placeholder 2">
            <a:extLst>
              <a:ext uri="{FF2B5EF4-FFF2-40B4-BE49-F238E27FC236}">
                <a16:creationId xmlns:a16="http://schemas.microsoft.com/office/drawing/2014/main" id="{6F108A92-B4AA-DC22-DDB0-4A72F0B9A843}"/>
              </a:ext>
            </a:extLst>
          </p:cNvPr>
          <p:cNvSpPr>
            <a:spLocks noGrp="1"/>
          </p:cNvSpPr>
          <p:nvPr>
            <p:ph idx="1" hasCustomPrompt="1"/>
          </p:nvPr>
        </p:nvSpPr>
        <p:spPr>
          <a:xfrm>
            <a:off x="605121" y="2295144"/>
            <a:ext cx="6405279" cy="3383280"/>
          </a:xfrm>
        </p:spPr>
        <p:txBody>
          <a:bodyPr>
            <a:noAutofit/>
          </a:bodyPr>
          <a:lstStyle>
            <a:lvl1pPr marL="285750" indent="-285750">
              <a:spcBef>
                <a:spcPts val="1800"/>
              </a:spcBef>
              <a:spcAft>
                <a:spcPts val="0"/>
              </a:spcAft>
              <a:buFont typeface="Arial" panose="020B0604020202020204" pitchFamily="34" charset="0"/>
              <a:buChar char="•"/>
              <a:defRPr sz="1800" b="0">
                <a:solidFill>
                  <a:schemeClr val="accent2"/>
                </a:solidFill>
              </a:defRPr>
            </a:lvl1pPr>
            <a:lvl2pPr marL="687388" indent="-223838">
              <a:spcBef>
                <a:spcPts val="0"/>
              </a:spcBef>
              <a:spcAft>
                <a:spcPts val="0"/>
              </a:spcAft>
              <a:buFont typeface="Arial" panose="020B0604020202020204" pitchFamily="34" charset="0"/>
              <a:buChar char="•"/>
              <a:tabLst/>
              <a:defRPr sz="1800">
                <a:solidFill>
                  <a:schemeClr val="accent2"/>
                </a:solidFill>
              </a:defRPr>
            </a:lvl2pPr>
            <a:lvl3pPr marL="687388" indent="0">
              <a:spcBef>
                <a:spcPts val="0"/>
              </a:spcBef>
              <a:spcAft>
                <a:spcPts val="0"/>
              </a:spcAft>
              <a:buNone/>
              <a:tabLst/>
              <a:defRPr sz="1800">
                <a:solidFill>
                  <a:schemeClr val="accent2"/>
                </a:solidFill>
              </a:defRPr>
            </a:lvl3pPr>
            <a:lvl4pPr marL="687388" indent="0">
              <a:spcBef>
                <a:spcPts val="0"/>
              </a:spcBef>
              <a:spcAft>
                <a:spcPts val="0"/>
              </a:spcAft>
              <a:buNone/>
              <a:tabLst/>
              <a:defRPr sz="1600">
                <a:solidFill>
                  <a:schemeClr val="accent2"/>
                </a:solidFill>
              </a:defRPr>
            </a:lvl4pPr>
            <a:lvl5pPr>
              <a:spcBef>
                <a:spcPts val="0"/>
              </a:spcBef>
              <a:spcAft>
                <a:spcPts val="0"/>
              </a:spcAft>
              <a:defRPr sz="1600">
                <a:solidFill>
                  <a:schemeClr val="accent2"/>
                </a:solidFill>
              </a:defRPr>
            </a:lvl5pPr>
          </a:lstStyle>
          <a:p>
            <a:pPr lvl="0"/>
            <a:r>
              <a:rPr lang="en-US"/>
              <a:t>Topic goes here</a:t>
            </a:r>
          </a:p>
          <a:p>
            <a:pPr lvl="1"/>
            <a:r>
              <a:rPr lang="en-US"/>
              <a:t>Sub-topic goes here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164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5121" y="1060704"/>
            <a:ext cx="6405280" cy="636494"/>
          </a:xfrm>
        </p:spPr>
        <p:txBody>
          <a:bodyPr/>
          <a:lstStyle>
            <a:lvl1pPr>
              <a:defRPr sz="4400"/>
            </a:lvl1pPr>
          </a:lstStyle>
          <a:p>
            <a:r>
              <a:rPr lang="en-US"/>
              <a:t>Content</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11" name="Text Placeholder 10">
            <a:extLst>
              <a:ext uri="{FF2B5EF4-FFF2-40B4-BE49-F238E27FC236}">
                <a16:creationId xmlns:a16="http://schemas.microsoft.com/office/drawing/2014/main" id="{7958B4A9-FF0E-5E01-939D-8B8963B5E1F5}"/>
              </a:ext>
            </a:extLst>
          </p:cNvPr>
          <p:cNvSpPr>
            <a:spLocks noGrp="1"/>
          </p:cNvSpPr>
          <p:nvPr>
            <p:ph type="body" sz="quarter" idx="19"/>
          </p:nvPr>
        </p:nvSpPr>
        <p:spPr>
          <a:xfrm>
            <a:off x="605121" y="2136775"/>
            <a:ext cx="2369433" cy="3679825"/>
          </a:xfrm>
        </p:spPr>
        <p:txBody>
          <a:bodyPr/>
          <a:lstStyle>
            <a:lvl1pPr>
              <a:defRPr sz="1200" b="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74EBD5-A878-C2F7-1B98-414683D3EA30}"/>
              </a:ext>
            </a:extLst>
          </p:cNvPr>
          <p:cNvSpPr>
            <a:spLocks noGrp="1"/>
          </p:cNvSpPr>
          <p:nvPr>
            <p:ph idx="13" hasCustomPrompt="1"/>
          </p:nvPr>
        </p:nvSpPr>
        <p:spPr>
          <a:xfrm>
            <a:off x="3352800" y="2590800"/>
            <a:ext cx="2286000" cy="3200400"/>
          </a:xfrm>
        </p:spPr>
        <p:txBody>
          <a:bodyPr/>
          <a:lstStyle>
            <a:lvl1pPr>
              <a:defRPr sz="1200" b="0"/>
            </a:lvl1pPr>
            <a:lvl2pPr>
              <a:defRPr sz="1100"/>
            </a:lvl2pPr>
            <a:lvl3pPr>
              <a:defRPr sz="1100"/>
            </a:lvl3pPr>
            <a:lvl4pPr>
              <a:defRPr sz="1100"/>
            </a:lvl4pPr>
            <a:lvl5pPr>
              <a:defRPr sz="1100"/>
            </a:lvl5pPr>
          </a:lstStyle>
          <a:p>
            <a:pPr lvl="0"/>
            <a:r>
              <a:rPr lang="en-US"/>
              <a:t>Add table</a:t>
            </a:r>
          </a:p>
        </p:txBody>
      </p:sp>
      <p:sp>
        <p:nvSpPr>
          <p:cNvPr id="7" name="Content Placeholder 2">
            <a:extLst>
              <a:ext uri="{FF2B5EF4-FFF2-40B4-BE49-F238E27FC236}">
                <a16:creationId xmlns:a16="http://schemas.microsoft.com/office/drawing/2014/main" id="{09485D06-7DBB-D860-135D-3968C2AE3B32}"/>
              </a:ext>
            </a:extLst>
          </p:cNvPr>
          <p:cNvSpPr>
            <a:spLocks noGrp="1"/>
          </p:cNvSpPr>
          <p:nvPr>
            <p:ph idx="14" hasCustomPrompt="1"/>
          </p:nvPr>
        </p:nvSpPr>
        <p:spPr>
          <a:xfrm>
            <a:off x="6096000" y="2590800"/>
            <a:ext cx="2286000" cy="3200400"/>
          </a:xfrm>
        </p:spPr>
        <p:txBody>
          <a:bodyPr/>
          <a:lstStyle>
            <a:lvl1pPr>
              <a:defRPr sz="1200" b="0"/>
            </a:lvl1pPr>
            <a:lvl2pPr>
              <a:defRPr sz="1100"/>
            </a:lvl2pPr>
            <a:lvl3pPr>
              <a:defRPr sz="1100"/>
            </a:lvl3pPr>
            <a:lvl4pPr>
              <a:defRPr sz="1100"/>
            </a:lvl4pPr>
            <a:lvl5pPr>
              <a:defRPr sz="1100"/>
            </a:lvl5pPr>
          </a:lstStyle>
          <a:p>
            <a:pPr marL="0" marR="0" lvl="0" indent="0" algn="l" defTabSz="914400" rtl="0" eaLnBrk="1" fontAlgn="auto" latinLnBrk="0" hangingPunct="1">
              <a:lnSpc>
                <a:spcPct val="100000"/>
              </a:lnSpc>
              <a:spcBef>
                <a:spcPts val="1400"/>
              </a:spcBef>
              <a:spcAft>
                <a:spcPts val="0"/>
              </a:spcAft>
              <a:buClrTx/>
              <a:buSzTx/>
              <a:buFont typeface="Arial" panose="020B0604020202020204" pitchFamily="34" charset="0"/>
              <a:buNone/>
              <a:tabLst/>
              <a:defRPr/>
            </a:pPr>
            <a:r>
              <a:rPr lang="en-US"/>
              <a:t>Add table</a:t>
            </a:r>
          </a:p>
        </p:txBody>
      </p:sp>
      <p:sp>
        <p:nvSpPr>
          <p:cNvPr id="8" name="Content Placeholder 2">
            <a:extLst>
              <a:ext uri="{FF2B5EF4-FFF2-40B4-BE49-F238E27FC236}">
                <a16:creationId xmlns:a16="http://schemas.microsoft.com/office/drawing/2014/main" id="{C7816DC8-948A-4D9A-86B8-AA36E000F308}"/>
              </a:ext>
            </a:extLst>
          </p:cNvPr>
          <p:cNvSpPr>
            <a:spLocks noGrp="1"/>
          </p:cNvSpPr>
          <p:nvPr>
            <p:ph idx="15" hasCustomPrompt="1"/>
          </p:nvPr>
        </p:nvSpPr>
        <p:spPr>
          <a:xfrm>
            <a:off x="8839200" y="2590800"/>
            <a:ext cx="2286000" cy="3200400"/>
          </a:xfrm>
        </p:spPr>
        <p:txBody>
          <a:bodyPr/>
          <a:lstStyle>
            <a:lvl1pPr>
              <a:defRPr sz="1200" b="0"/>
            </a:lvl1pPr>
            <a:lvl2pPr>
              <a:defRPr sz="1100"/>
            </a:lvl2pPr>
            <a:lvl3pPr>
              <a:defRPr sz="1100"/>
            </a:lvl3pPr>
            <a:lvl4pPr>
              <a:defRPr sz="1100"/>
            </a:lvl4pPr>
            <a:lvl5pPr>
              <a:defRPr sz="1100"/>
            </a:lvl5pPr>
          </a:lstStyle>
          <a:p>
            <a:pPr marL="0" marR="0" lvl="0" indent="0" algn="l" defTabSz="914400" rtl="0" eaLnBrk="1" fontAlgn="auto" latinLnBrk="0" hangingPunct="1">
              <a:lnSpc>
                <a:spcPct val="100000"/>
              </a:lnSpc>
              <a:spcBef>
                <a:spcPts val="1400"/>
              </a:spcBef>
              <a:spcAft>
                <a:spcPts val="0"/>
              </a:spcAft>
              <a:buClrTx/>
              <a:buSzTx/>
              <a:buFont typeface="Arial" panose="020B0604020202020204" pitchFamily="34" charset="0"/>
              <a:buNone/>
              <a:tabLst/>
              <a:defRPr/>
            </a:pPr>
            <a:r>
              <a:rPr lang="en-US"/>
              <a:t>Add table</a:t>
            </a:r>
          </a:p>
        </p:txBody>
      </p:sp>
      <p:sp>
        <p:nvSpPr>
          <p:cNvPr id="14" name="Text Placeholder 2">
            <a:extLst>
              <a:ext uri="{FF2B5EF4-FFF2-40B4-BE49-F238E27FC236}">
                <a16:creationId xmlns:a16="http://schemas.microsoft.com/office/drawing/2014/main" id="{F5F0BA6F-6DE8-E572-EE40-3F4DD00FCE86}"/>
              </a:ext>
            </a:extLst>
          </p:cNvPr>
          <p:cNvSpPr>
            <a:spLocks noGrp="1"/>
          </p:cNvSpPr>
          <p:nvPr>
            <p:ph type="body" idx="16" hasCustomPrompt="1"/>
          </p:nvPr>
        </p:nvSpPr>
        <p:spPr>
          <a:xfrm>
            <a:off x="3352800" y="1938528"/>
            <a:ext cx="2286000" cy="500719"/>
          </a:xfrm>
        </p:spPr>
        <p:txBody>
          <a:bodyPr anchor="t">
            <a:noAutofit/>
          </a:bodyPr>
          <a:lstStyle>
            <a:lvl1pPr marL="0" indent="0">
              <a:buNone/>
              <a:defRPr sz="2400" b="0" i="0">
                <a:solidFill>
                  <a:schemeClr val="accent1"/>
                </a:solidFill>
                <a:latin typeface="Flecha S Medium" panose="0205070306050506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400">
                <a:solidFill>
                  <a:schemeClr val="accent1"/>
                </a:solidFill>
                <a:latin typeface="Georgia" panose="02040502050405020303" pitchFamily="18" charset="0"/>
              </a:rPr>
              <a:t>Topic title here</a:t>
            </a:r>
          </a:p>
        </p:txBody>
      </p:sp>
      <p:sp>
        <p:nvSpPr>
          <p:cNvPr id="15" name="Text Placeholder 2">
            <a:extLst>
              <a:ext uri="{FF2B5EF4-FFF2-40B4-BE49-F238E27FC236}">
                <a16:creationId xmlns:a16="http://schemas.microsoft.com/office/drawing/2014/main" id="{848B2648-EFDC-4E85-ADA6-3BF0253AB327}"/>
              </a:ext>
            </a:extLst>
          </p:cNvPr>
          <p:cNvSpPr>
            <a:spLocks noGrp="1"/>
          </p:cNvSpPr>
          <p:nvPr>
            <p:ph type="body" idx="17" hasCustomPrompt="1"/>
          </p:nvPr>
        </p:nvSpPr>
        <p:spPr>
          <a:xfrm>
            <a:off x="6096000" y="1938528"/>
            <a:ext cx="2286000" cy="500719"/>
          </a:xfrm>
        </p:spPr>
        <p:txBody>
          <a:bodyPr anchor="t">
            <a:noAutofit/>
          </a:bodyPr>
          <a:lstStyle>
            <a:lvl1pPr marL="0" indent="0">
              <a:buNone/>
              <a:defRPr sz="2400" b="0" i="0">
                <a:solidFill>
                  <a:schemeClr val="accent1"/>
                </a:solidFill>
                <a:latin typeface="Flecha S Medium" panose="0205070306050506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400">
                <a:solidFill>
                  <a:schemeClr val="accent1"/>
                </a:solidFill>
                <a:latin typeface="Georgia" panose="02040502050405020303" pitchFamily="18" charset="0"/>
              </a:rPr>
              <a:t>Topic title here</a:t>
            </a:r>
          </a:p>
        </p:txBody>
      </p:sp>
      <p:sp>
        <p:nvSpPr>
          <p:cNvPr id="16" name="Text Placeholder 2">
            <a:extLst>
              <a:ext uri="{FF2B5EF4-FFF2-40B4-BE49-F238E27FC236}">
                <a16:creationId xmlns:a16="http://schemas.microsoft.com/office/drawing/2014/main" id="{682951DA-E01F-A040-D2B9-A2E4C8F21F31}"/>
              </a:ext>
            </a:extLst>
          </p:cNvPr>
          <p:cNvSpPr>
            <a:spLocks noGrp="1"/>
          </p:cNvSpPr>
          <p:nvPr>
            <p:ph type="body" idx="18" hasCustomPrompt="1"/>
          </p:nvPr>
        </p:nvSpPr>
        <p:spPr>
          <a:xfrm>
            <a:off x="8839200" y="1938528"/>
            <a:ext cx="2286000" cy="500719"/>
          </a:xfrm>
        </p:spPr>
        <p:txBody>
          <a:bodyPr anchor="t">
            <a:noAutofit/>
          </a:bodyPr>
          <a:lstStyle>
            <a:lvl1pPr marL="0" indent="0">
              <a:buNone/>
              <a:defRPr sz="2400" b="0" i="0">
                <a:solidFill>
                  <a:schemeClr val="accent1"/>
                </a:solidFill>
                <a:latin typeface="Flecha S Medium" panose="0205070306050506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z="2400">
                <a:solidFill>
                  <a:schemeClr val="accent1"/>
                </a:solidFill>
                <a:latin typeface="Georgia" panose="02040502050405020303" pitchFamily="18" charset="0"/>
              </a:rPr>
              <a:t>Topic title here</a:t>
            </a:r>
          </a:p>
        </p:txBody>
      </p:sp>
    </p:spTree>
    <p:extLst>
      <p:ext uri="{BB962C8B-B14F-4D97-AF65-F5344CB8AC3E}">
        <p14:creationId xmlns:p14="http://schemas.microsoft.com/office/powerpoint/2010/main" val="184340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9" name="Picture 8" descr="A blue and white circular logo&#10;&#10;Description automatically generated">
            <a:extLst>
              <a:ext uri="{FF2B5EF4-FFF2-40B4-BE49-F238E27FC236}">
                <a16:creationId xmlns:a16="http://schemas.microsoft.com/office/drawing/2014/main" id="{3B4BA7AB-7730-19B3-538E-1FC93465E2E6}"/>
              </a:ext>
            </a:extLst>
          </p:cNvPr>
          <p:cNvPicPr>
            <a:picLocks noChangeAspect="1"/>
          </p:cNvPicPr>
          <p:nvPr userDrawn="1"/>
        </p:nvPicPr>
        <p:blipFill rotWithShape="1">
          <a:blip r:embed="rId2"/>
          <a:srcRect l="-1291" t="28824" r="29453" b="1033"/>
          <a:stretch/>
        </p:blipFill>
        <p:spPr>
          <a:xfrm>
            <a:off x="5355170" y="-1"/>
            <a:ext cx="6836830" cy="6675461"/>
          </a:xfrm>
          <a:prstGeom prst="rect">
            <a:avLst/>
          </a:prstGeom>
        </p:spPr>
      </p:pic>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614236"/>
            <a:ext cx="4561239" cy="636494"/>
          </a:xfrm>
        </p:spPr>
        <p:txBody>
          <a:bodyPr/>
          <a:lstStyle>
            <a:lvl1pPr>
              <a:defRPr sz="4400"/>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4" name="Content Placeholder 2">
            <a:extLst>
              <a:ext uri="{FF2B5EF4-FFF2-40B4-BE49-F238E27FC236}">
                <a16:creationId xmlns:a16="http://schemas.microsoft.com/office/drawing/2014/main" id="{B574EBD5-A878-C2F7-1B98-414683D3EA30}"/>
              </a:ext>
            </a:extLst>
          </p:cNvPr>
          <p:cNvSpPr>
            <a:spLocks noGrp="1"/>
          </p:cNvSpPr>
          <p:nvPr>
            <p:ph idx="13"/>
          </p:nvPr>
        </p:nvSpPr>
        <p:spPr>
          <a:xfrm>
            <a:off x="609599" y="2590800"/>
            <a:ext cx="4556761" cy="3200400"/>
          </a:xfrm>
        </p:spPr>
        <p:txBody>
          <a:bodyPr/>
          <a:lstStyle>
            <a:lvl1pPr>
              <a:defRPr sz="1200" b="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F5F0BA6F-6DE8-E572-EE40-3F4DD00FCE86}"/>
              </a:ext>
            </a:extLst>
          </p:cNvPr>
          <p:cNvSpPr>
            <a:spLocks noGrp="1"/>
          </p:cNvSpPr>
          <p:nvPr>
            <p:ph type="body" idx="16" hasCustomPrompt="1"/>
          </p:nvPr>
        </p:nvSpPr>
        <p:spPr>
          <a:xfrm>
            <a:off x="609599" y="1938528"/>
            <a:ext cx="4556761" cy="500719"/>
          </a:xfrm>
        </p:spPr>
        <p:txBody>
          <a:bodyPr anchor="t">
            <a:noAutofit/>
          </a:bodyPr>
          <a:lstStyle>
            <a:lvl1pPr marL="0" indent="0">
              <a:buNone/>
              <a:defRPr sz="2400" b="0" i="0">
                <a:solidFill>
                  <a:schemeClr val="accent1"/>
                </a:solidFill>
                <a:latin typeface="Flecha S Medium" panose="0205070306050506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Topic Title</a:t>
            </a:r>
          </a:p>
        </p:txBody>
      </p:sp>
    </p:spTree>
    <p:extLst>
      <p:ext uri="{BB962C8B-B14F-4D97-AF65-F5344CB8AC3E}">
        <p14:creationId xmlns:p14="http://schemas.microsoft.com/office/powerpoint/2010/main" val="930620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able of Content 02 Light">
    <p:spTree>
      <p:nvGrpSpPr>
        <p:cNvPr id="1" name=""/>
        <p:cNvGrpSpPr/>
        <p:nvPr/>
      </p:nvGrpSpPr>
      <p:grpSpPr>
        <a:xfrm>
          <a:off x="0" y="0"/>
          <a:ext cx="0" cy="0"/>
          <a:chOff x="0" y="0"/>
          <a:chExt cx="0" cy="0"/>
        </a:xfrm>
      </p:grpSpPr>
      <p:pic>
        <p:nvPicPr>
          <p:cNvPr id="4" name="Picture 3" descr="A blue and white circular logo&#10;&#10;Description automatically generated">
            <a:extLst>
              <a:ext uri="{FF2B5EF4-FFF2-40B4-BE49-F238E27FC236}">
                <a16:creationId xmlns:a16="http://schemas.microsoft.com/office/drawing/2014/main" id="{53427B2F-6A21-192B-1B7F-345925033DB2}"/>
              </a:ext>
            </a:extLst>
          </p:cNvPr>
          <p:cNvPicPr>
            <a:picLocks noChangeAspect="1"/>
          </p:cNvPicPr>
          <p:nvPr userDrawn="1"/>
        </p:nvPicPr>
        <p:blipFill rotWithShape="1">
          <a:blip r:embed="rId2"/>
          <a:srcRect l="-1291" t="28824" r="29453" b="1033"/>
          <a:stretch/>
        </p:blipFill>
        <p:spPr>
          <a:xfrm>
            <a:off x="5355170" y="-1"/>
            <a:ext cx="6836830" cy="6675461"/>
          </a:xfrm>
          <a:prstGeom prst="rect">
            <a:avLst/>
          </a:prstGeom>
        </p:spPr>
      </p:pic>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642123"/>
            <a:ext cx="5490879" cy="636494"/>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3" name="Content Placeholder 2">
            <a:extLst>
              <a:ext uri="{FF2B5EF4-FFF2-40B4-BE49-F238E27FC236}">
                <a16:creationId xmlns:a16="http://schemas.microsoft.com/office/drawing/2014/main" id="{31EFFB91-635F-A1DD-2023-B4E4F9D51502}"/>
              </a:ext>
            </a:extLst>
          </p:cNvPr>
          <p:cNvSpPr>
            <a:spLocks noGrp="1"/>
          </p:cNvSpPr>
          <p:nvPr>
            <p:ph idx="1" hasCustomPrompt="1"/>
          </p:nvPr>
        </p:nvSpPr>
        <p:spPr>
          <a:xfrm>
            <a:off x="605121" y="2642616"/>
            <a:ext cx="5490879" cy="3187816"/>
          </a:xfrm>
        </p:spPr>
        <p:txBody>
          <a:bodyPr>
            <a:noAutofit/>
          </a:bodyPr>
          <a:lstStyle>
            <a:lvl1pPr marL="285750" indent="-285750">
              <a:spcBef>
                <a:spcPts val="0"/>
              </a:spcBef>
              <a:spcAft>
                <a:spcPts val="1500"/>
              </a:spcAft>
              <a:buFont typeface="Arial" panose="020B0604020202020204" pitchFamily="34" charset="0"/>
              <a:buChar char="•"/>
              <a:defRPr sz="1800" b="0"/>
            </a:lvl1pPr>
            <a:lvl2pPr marL="687388" indent="-223838">
              <a:spcBef>
                <a:spcPts val="0"/>
              </a:spcBef>
              <a:spcAft>
                <a:spcPts val="0"/>
              </a:spcAft>
              <a:buFont typeface="Arial" panose="020B0604020202020204" pitchFamily="34" charset="0"/>
              <a:buChar char="•"/>
              <a:tabLst/>
              <a:defRPr sz="1800"/>
            </a:lvl2pPr>
            <a:lvl3pPr marL="687388" indent="0">
              <a:spcBef>
                <a:spcPts val="0"/>
              </a:spcBef>
              <a:spcAft>
                <a:spcPts val="0"/>
              </a:spcAft>
              <a:buNone/>
              <a:tabLst/>
              <a:defRPr sz="1800"/>
            </a:lvl3pPr>
            <a:lvl4pPr marL="687388" indent="0">
              <a:spcBef>
                <a:spcPts val="0"/>
              </a:spcBef>
              <a:spcAft>
                <a:spcPts val="0"/>
              </a:spcAft>
              <a:buNone/>
              <a:tabLst/>
              <a:defRPr sz="1600"/>
            </a:lvl4pPr>
            <a:lvl5pPr>
              <a:spcBef>
                <a:spcPts val="0"/>
              </a:spcBef>
              <a:spcAft>
                <a:spcPts val="0"/>
              </a:spcAft>
              <a:defRPr sz="1600"/>
            </a:lvl5pPr>
          </a:lstStyle>
          <a:p>
            <a:pPr lvl="0"/>
            <a:r>
              <a:rPr lang="en-US"/>
              <a:t>Topic goes here</a:t>
            </a:r>
          </a:p>
          <a:p>
            <a:pPr lvl="1"/>
            <a:r>
              <a:rPr lang="en-US"/>
              <a:t>Sub-topic goes here</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A62FEE6E-D91A-AAEF-3DBE-92C78473E8F0}"/>
              </a:ext>
            </a:extLst>
          </p:cNvPr>
          <p:cNvSpPr>
            <a:spLocks noGrp="1"/>
          </p:cNvSpPr>
          <p:nvPr>
            <p:ph type="body" idx="16" hasCustomPrompt="1"/>
          </p:nvPr>
        </p:nvSpPr>
        <p:spPr>
          <a:xfrm>
            <a:off x="609600" y="1938528"/>
            <a:ext cx="5486400" cy="500719"/>
          </a:xfrm>
        </p:spPr>
        <p:txBody>
          <a:bodyPr anchor="t">
            <a:noAutofit/>
          </a:bodyPr>
          <a:lstStyle>
            <a:lvl1pPr marL="0" indent="0">
              <a:buNone/>
              <a:defRPr sz="2400" b="0" i="0">
                <a:solidFill>
                  <a:schemeClr val="accent1"/>
                </a:solidFill>
                <a:latin typeface="Flecha S Medium" panose="0205070306050506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Topic Title</a:t>
            </a:r>
          </a:p>
        </p:txBody>
      </p:sp>
    </p:spTree>
    <p:extLst>
      <p:ext uri="{BB962C8B-B14F-4D97-AF65-F5344CB8AC3E}">
        <p14:creationId xmlns:p14="http://schemas.microsoft.com/office/powerpoint/2010/main" val="427499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01 Dark">
    <p:bg>
      <p:bgPr>
        <a:solidFill>
          <a:schemeClr val="tx1"/>
        </a:solidFill>
        <a:effectLst/>
      </p:bgPr>
    </p:bg>
    <p:spTree>
      <p:nvGrpSpPr>
        <p:cNvPr id="1" name=""/>
        <p:cNvGrpSpPr/>
        <p:nvPr/>
      </p:nvGrpSpPr>
      <p:grpSpPr>
        <a:xfrm>
          <a:off x="0" y="0"/>
          <a:ext cx="0" cy="0"/>
          <a:chOff x="0" y="0"/>
          <a:chExt cx="0" cy="0"/>
        </a:xfrm>
      </p:grpSpPr>
      <p:pic>
        <p:nvPicPr>
          <p:cNvPr id="5" name="Picture 4" descr="A blue circular pattern with lines in the center&#10;&#10;Description automatically generated">
            <a:extLst>
              <a:ext uri="{FF2B5EF4-FFF2-40B4-BE49-F238E27FC236}">
                <a16:creationId xmlns:a16="http://schemas.microsoft.com/office/drawing/2014/main" id="{BE351D0F-548B-C8B5-E4F5-27C0BA3FEBFF}"/>
              </a:ext>
            </a:extLst>
          </p:cNvPr>
          <p:cNvPicPr>
            <a:picLocks noChangeAspect="1"/>
          </p:cNvPicPr>
          <p:nvPr userDrawn="1"/>
        </p:nvPicPr>
        <p:blipFill rotWithShape="1">
          <a:blip r:embed="rId2"/>
          <a:srcRect l="30585" t="36257" r="9098" b="16089"/>
          <a:stretch/>
        </p:blipFill>
        <p:spPr>
          <a:xfrm>
            <a:off x="0" y="0"/>
            <a:ext cx="8679977" cy="6858000"/>
          </a:xfrm>
          <a:prstGeom prst="rect">
            <a:avLst/>
          </a:prstGeom>
        </p:spPr>
      </p:pic>
      <p:pic>
        <p:nvPicPr>
          <p:cNvPr id="6" name="Picture 5" descr="A black background with white letters&#10;&#10;Description automatically generated">
            <a:extLst>
              <a:ext uri="{FF2B5EF4-FFF2-40B4-BE49-F238E27FC236}">
                <a16:creationId xmlns:a16="http://schemas.microsoft.com/office/drawing/2014/main" id="{EDED7CF9-F191-CABB-B8EC-BAFEE23BFDE6}"/>
              </a:ext>
            </a:extLst>
          </p:cNvPr>
          <p:cNvPicPr>
            <a:picLocks noChangeAspect="1"/>
          </p:cNvPicPr>
          <p:nvPr userDrawn="1"/>
        </p:nvPicPr>
        <p:blipFill>
          <a:blip r:embed="rId3"/>
          <a:stretch>
            <a:fillRect/>
          </a:stretch>
        </p:blipFill>
        <p:spPr>
          <a:xfrm>
            <a:off x="541350" y="510266"/>
            <a:ext cx="2741522" cy="592977"/>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210100"/>
            <a:ext cx="5943600" cy="1661993"/>
          </a:xfrm>
        </p:spPr>
        <p:txBody>
          <a:bodyPr anchor="b">
            <a:noAutofit/>
          </a:bodyPr>
          <a:lstStyle>
            <a:lvl1pPr algn="l">
              <a:defRPr sz="6000">
                <a:solidFill>
                  <a:schemeClr val="accent2"/>
                </a:solidFill>
              </a:defRPr>
            </a:lvl1pPr>
          </a:lstStyle>
          <a:p>
            <a:r>
              <a:rPr lang="en-US">
                <a:solidFill>
                  <a:schemeClr val="accent2"/>
                </a:solidFill>
              </a:rPr>
              <a:t>Presentation</a:t>
            </a:r>
            <a:br>
              <a:rPr lang="en-US">
                <a:solidFill>
                  <a:schemeClr val="accent2"/>
                </a:solidFill>
              </a:rPr>
            </a:br>
            <a:r>
              <a:rPr lang="en-US">
                <a:solidFill>
                  <a:schemeClr val="accent2"/>
                </a:solidFill>
              </a:rPr>
              <a:t>title goes here</a:t>
            </a:r>
          </a:p>
        </p:txBody>
      </p:sp>
      <p:sp>
        <p:nvSpPr>
          <p:cNvPr id="3" name="Subtitle 2">
            <a:extLst>
              <a:ext uri="{FF2B5EF4-FFF2-40B4-BE49-F238E27FC236}">
                <a16:creationId xmlns:a16="http://schemas.microsoft.com/office/drawing/2014/main" id="{18D6FA52-BDDD-A4CC-2EB6-7315D0FFCABD}"/>
              </a:ext>
            </a:extLst>
          </p:cNvPr>
          <p:cNvSpPr>
            <a:spLocks noGrp="1"/>
          </p:cNvSpPr>
          <p:nvPr>
            <p:ph type="subTitle" idx="1" hasCustomPrompt="1"/>
          </p:nvPr>
        </p:nvSpPr>
        <p:spPr>
          <a:xfrm>
            <a:off x="603504" y="4198555"/>
            <a:ext cx="3657600" cy="215444"/>
          </a:xfrm>
        </p:spPr>
        <p:txBody>
          <a:bodyPr>
            <a:noAutofit/>
          </a:bodyPr>
          <a:lstStyle>
            <a:lvl1pPr marL="0" indent="0" algn="l">
              <a:buNone/>
              <a:defRPr sz="1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Last</a:t>
            </a:r>
          </a:p>
        </p:txBody>
      </p:sp>
      <p:sp>
        <p:nvSpPr>
          <p:cNvPr id="7" name="Text Placeholder 12">
            <a:extLst>
              <a:ext uri="{FF2B5EF4-FFF2-40B4-BE49-F238E27FC236}">
                <a16:creationId xmlns:a16="http://schemas.microsoft.com/office/drawing/2014/main" id="{B21F297B-0637-9ABD-12E3-5428E0F0B6D5}"/>
              </a:ext>
            </a:extLst>
          </p:cNvPr>
          <p:cNvSpPr>
            <a:spLocks noGrp="1"/>
          </p:cNvSpPr>
          <p:nvPr>
            <p:ph type="body" sz="quarter" idx="10" hasCustomPrompt="1"/>
          </p:nvPr>
        </p:nvSpPr>
        <p:spPr>
          <a:xfrm>
            <a:off x="603504" y="4443984"/>
            <a:ext cx="3657600" cy="215444"/>
          </a:xfrm>
        </p:spPr>
        <p:txBody>
          <a:bodyPr>
            <a:noAutofit/>
          </a:bodyPr>
          <a:lstStyle>
            <a:lvl1pPr>
              <a:defRPr cap="all" spc="150" baseline="0">
                <a:solidFill>
                  <a:schemeClr val="accent2"/>
                </a:solidFill>
              </a:defRPr>
            </a:lvl1pPr>
          </a:lstStyle>
          <a:p>
            <a:pPr lvl="0"/>
            <a:r>
              <a:rPr lang="en-US"/>
              <a:t>Month xx, </a:t>
            </a:r>
            <a:r>
              <a:rPr lang="en-US" err="1"/>
              <a:t>xxxx</a:t>
            </a:r>
            <a:endParaRPr lang="en-US"/>
          </a:p>
        </p:txBody>
      </p:sp>
    </p:spTree>
    <p:extLst>
      <p:ext uri="{BB962C8B-B14F-4D97-AF65-F5344CB8AC3E}">
        <p14:creationId xmlns:p14="http://schemas.microsoft.com/office/powerpoint/2010/main" val="3975744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of Content 02 Dark">
    <p:bg>
      <p:bgPr>
        <a:solidFill>
          <a:schemeClr val="tx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6096000" y="0"/>
            <a:ext cx="6096000" cy="685800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5121" y="1060704"/>
            <a:ext cx="4806516" cy="636494"/>
          </a:xfrm>
        </p:spPr>
        <p:txBody>
          <a:bodyPr/>
          <a:lstStyle>
            <a:lvl1pPr>
              <a:defRPr sz="4400">
                <a:solidFill>
                  <a:schemeClr val="accent2"/>
                </a:solidFill>
              </a:defRPr>
            </a:lvl1pPr>
          </a:lstStyle>
          <a:p>
            <a:r>
              <a:rPr lang="en-US"/>
              <a:t>Content title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8" name="Content Placeholder 2">
            <a:extLst>
              <a:ext uri="{FF2B5EF4-FFF2-40B4-BE49-F238E27FC236}">
                <a16:creationId xmlns:a16="http://schemas.microsoft.com/office/drawing/2014/main" id="{6F108A92-B4AA-DC22-DDB0-4A72F0B9A843}"/>
              </a:ext>
            </a:extLst>
          </p:cNvPr>
          <p:cNvSpPr>
            <a:spLocks noGrp="1"/>
          </p:cNvSpPr>
          <p:nvPr>
            <p:ph idx="1" hasCustomPrompt="1"/>
          </p:nvPr>
        </p:nvSpPr>
        <p:spPr>
          <a:xfrm>
            <a:off x="605122" y="2121408"/>
            <a:ext cx="4799798" cy="3651863"/>
          </a:xfrm>
        </p:spPr>
        <p:txBody>
          <a:bodyPr>
            <a:noAutofit/>
          </a:bodyPr>
          <a:lstStyle>
            <a:lvl1pPr marL="285750" indent="-285750">
              <a:spcBef>
                <a:spcPts val="0"/>
              </a:spcBef>
              <a:spcAft>
                <a:spcPts val="1500"/>
              </a:spcAft>
              <a:buFont typeface="Arial" panose="020B0604020202020204" pitchFamily="34" charset="0"/>
              <a:buChar char="•"/>
              <a:defRPr sz="1800" b="0">
                <a:solidFill>
                  <a:schemeClr val="accent2"/>
                </a:solidFill>
              </a:defRPr>
            </a:lvl1pPr>
            <a:lvl2pPr marL="687388" indent="-223838">
              <a:spcBef>
                <a:spcPts val="0"/>
              </a:spcBef>
              <a:spcAft>
                <a:spcPts val="0"/>
              </a:spcAft>
              <a:buFont typeface="Arial" panose="020B0604020202020204" pitchFamily="34" charset="0"/>
              <a:buChar char="•"/>
              <a:tabLst/>
              <a:defRPr sz="1800">
                <a:solidFill>
                  <a:schemeClr val="accent2"/>
                </a:solidFill>
              </a:defRPr>
            </a:lvl2pPr>
            <a:lvl3pPr marL="687388" indent="0">
              <a:spcBef>
                <a:spcPts val="0"/>
              </a:spcBef>
              <a:spcAft>
                <a:spcPts val="0"/>
              </a:spcAft>
              <a:buNone/>
              <a:tabLst/>
              <a:defRPr sz="1800">
                <a:solidFill>
                  <a:schemeClr val="accent2"/>
                </a:solidFill>
              </a:defRPr>
            </a:lvl3pPr>
            <a:lvl4pPr marL="687388" indent="0">
              <a:spcBef>
                <a:spcPts val="0"/>
              </a:spcBef>
              <a:spcAft>
                <a:spcPts val="0"/>
              </a:spcAft>
              <a:buNone/>
              <a:tabLst/>
              <a:defRPr sz="1600">
                <a:solidFill>
                  <a:schemeClr val="accent2"/>
                </a:solidFill>
              </a:defRPr>
            </a:lvl4pPr>
            <a:lvl5pPr>
              <a:spcBef>
                <a:spcPts val="0"/>
              </a:spcBef>
              <a:spcAft>
                <a:spcPts val="0"/>
              </a:spcAft>
              <a:defRPr sz="1600">
                <a:solidFill>
                  <a:schemeClr val="accent2"/>
                </a:solidFill>
              </a:defRPr>
            </a:lvl5pPr>
          </a:lstStyle>
          <a:p>
            <a:pPr lvl="0"/>
            <a:r>
              <a:rPr lang="en-US"/>
              <a:t>Topic goes here</a:t>
            </a:r>
          </a:p>
          <a:p>
            <a:pPr lvl="1"/>
            <a:r>
              <a:rPr lang="en-US"/>
              <a:t>Sub-topic goes here</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993473E-2B47-0C6F-19ED-AA2C3FFC41CC}"/>
              </a:ext>
            </a:extLst>
          </p:cNvPr>
          <p:cNvSpPr>
            <a:spLocks noGrp="1"/>
          </p:cNvSpPr>
          <p:nvPr>
            <p:ph type="sldNum" sz="quarter" idx="4"/>
          </p:nvPr>
        </p:nvSpPr>
        <p:spPr>
          <a:xfrm>
            <a:off x="11353800" y="6236208"/>
            <a:ext cx="457200" cy="153888"/>
          </a:xfrm>
          <a:prstGeom prst="rect">
            <a:avLst/>
          </a:prstGeom>
        </p:spPr>
        <p:txBody>
          <a:bodyPr vert="horz" lIns="0" tIns="0" rIns="0" bIns="0" rtlCol="0" anchor="ctr">
            <a:noAutofit/>
          </a:bodyPr>
          <a:lstStyle>
            <a:lvl1pPr algn="r">
              <a:defRPr sz="1000">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42556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able of Content 02 Dark">
    <p:bg>
      <p:bgPr>
        <a:solidFill>
          <a:schemeClr val="bg2">
            <a:alpha val="50000"/>
          </a:schemeClr>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6096000" y="0"/>
            <a:ext cx="6096000" cy="685800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5121" y="1060704"/>
            <a:ext cx="4806516" cy="636494"/>
          </a:xfrm>
        </p:spPr>
        <p:txBody>
          <a:bodyPr/>
          <a:lstStyle>
            <a:lvl1pPr>
              <a:defRPr sz="4400">
                <a:solidFill>
                  <a:schemeClr val="accent1"/>
                </a:solidFill>
              </a:defRPr>
            </a:lvl1pPr>
          </a:lstStyle>
          <a:p>
            <a:r>
              <a:rPr lang="en-US"/>
              <a:t>Content title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8" name="Content Placeholder 2">
            <a:extLst>
              <a:ext uri="{FF2B5EF4-FFF2-40B4-BE49-F238E27FC236}">
                <a16:creationId xmlns:a16="http://schemas.microsoft.com/office/drawing/2014/main" id="{6F108A92-B4AA-DC22-DDB0-4A72F0B9A843}"/>
              </a:ext>
            </a:extLst>
          </p:cNvPr>
          <p:cNvSpPr>
            <a:spLocks noGrp="1"/>
          </p:cNvSpPr>
          <p:nvPr>
            <p:ph idx="1" hasCustomPrompt="1"/>
          </p:nvPr>
        </p:nvSpPr>
        <p:spPr>
          <a:xfrm>
            <a:off x="605122" y="3063241"/>
            <a:ext cx="4799798" cy="2761488"/>
          </a:xfrm>
        </p:spPr>
        <p:txBody>
          <a:bodyPr>
            <a:noAutofit/>
          </a:bodyPr>
          <a:lstStyle>
            <a:lvl1pPr marL="0" indent="0">
              <a:spcBef>
                <a:spcPts val="0"/>
              </a:spcBef>
              <a:spcAft>
                <a:spcPts val="1500"/>
              </a:spcAft>
              <a:buFont typeface="Arial" panose="020B0604020202020204" pitchFamily="34" charset="0"/>
              <a:buNone/>
              <a:defRPr sz="1200" b="0">
                <a:solidFill>
                  <a:schemeClr val="accent1"/>
                </a:solidFill>
              </a:defRPr>
            </a:lvl1pPr>
            <a:lvl2pPr marL="261938" indent="-261938">
              <a:spcBef>
                <a:spcPts val="0"/>
              </a:spcBef>
              <a:spcAft>
                <a:spcPts val="0"/>
              </a:spcAft>
              <a:buFont typeface="Arial" panose="020B0604020202020204" pitchFamily="34" charset="0"/>
              <a:buChar char="•"/>
              <a:tabLst/>
              <a:defRPr sz="1100">
                <a:solidFill>
                  <a:schemeClr val="accent1"/>
                </a:solidFill>
              </a:defRPr>
            </a:lvl2pPr>
            <a:lvl3pPr marL="687388" indent="0">
              <a:spcBef>
                <a:spcPts val="0"/>
              </a:spcBef>
              <a:spcAft>
                <a:spcPts val="0"/>
              </a:spcAft>
              <a:buNone/>
              <a:tabLst/>
              <a:defRPr sz="1100">
                <a:solidFill>
                  <a:schemeClr val="accent1"/>
                </a:solidFill>
              </a:defRPr>
            </a:lvl3pPr>
            <a:lvl4pPr marL="687388" indent="0">
              <a:spcBef>
                <a:spcPts val="0"/>
              </a:spcBef>
              <a:spcAft>
                <a:spcPts val="0"/>
              </a:spcAft>
              <a:buNone/>
              <a:tabLst/>
              <a:defRPr sz="1100">
                <a:solidFill>
                  <a:schemeClr val="accent1"/>
                </a:solidFill>
              </a:defRPr>
            </a:lvl4pPr>
            <a:lvl5pPr>
              <a:spcBef>
                <a:spcPts val="0"/>
              </a:spcBef>
              <a:spcAft>
                <a:spcPts val="0"/>
              </a:spcAft>
              <a:defRPr sz="1100">
                <a:solidFill>
                  <a:schemeClr val="accent1"/>
                </a:solidFill>
              </a:defRPr>
            </a:lvl5pPr>
          </a:lstStyle>
          <a:p>
            <a:pPr lvl="0"/>
            <a:r>
              <a:rPr lang="en-US"/>
              <a:t>Add table</a:t>
            </a:r>
          </a:p>
        </p:txBody>
      </p:sp>
      <p:sp>
        <p:nvSpPr>
          <p:cNvPr id="4" name="Text Placeholder 2">
            <a:extLst>
              <a:ext uri="{FF2B5EF4-FFF2-40B4-BE49-F238E27FC236}">
                <a16:creationId xmlns:a16="http://schemas.microsoft.com/office/drawing/2014/main" id="{83F17D64-9D3B-C833-73E0-0D513B6C3235}"/>
              </a:ext>
            </a:extLst>
          </p:cNvPr>
          <p:cNvSpPr>
            <a:spLocks noGrp="1"/>
          </p:cNvSpPr>
          <p:nvPr>
            <p:ph type="body" idx="14"/>
          </p:nvPr>
        </p:nvSpPr>
        <p:spPr>
          <a:xfrm>
            <a:off x="605121" y="2020824"/>
            <a:ext cx="3637695" cy="500719"/>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EC131D0A-A6D5-5B51-BEC3-B6297761E105}"/>
              </a:ext>
            </a:extLst>
          </p:cNvPr>
          <p:cNvSpPr>
            <a:spLocks noGrp="1"/>
          </p:cNvSpPr>
          <p:nvPr>
            <p:ph type="sldNum" sz="quarter" idx="4"/>
          </p:nvPr>
        </p:nvSpPr>
        <p:spPr>
          <a:xfrm>
            <a:off x="11353800" y="6236208"/>
            <a:ext cx="457200" cy="153888"/>
          </a:xfrm>
          <a:prstGeom prst="rect">
            <a:avLst/>
          </a:prstGeom>
        </p:spPr>
        <p:txBody>
          <a:bodyPr vert="horz" lIns="0" tIns="0" rIns="0" bIns="0" rtlCol="0" anchor="ctr">
            <a:noAutofit/>
          </a:bodyPr>
          <a:lstStyle>
            <a:lvl1pPr algn="r">
              <a:defRPr sz="1000">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96945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able of Content 02 Dark">
    <p:bg>
      <p:bgPr>
        <a:solidFill>
          <a:schemeClr val="tx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88AD24B-4065-AB58-EB41-A2259242AB9C}"/>
              </a:ext>
            </a:extLst>
          </p:cNvPr>
          <p:cNvSpPr>
            <a:spLocks noGrp="1"/>
          </p:cNvSpPr>
          <p:nvPr>
            <p:ph type="body" idx="15"/>
          </p:nvPr>
        </p:nvSpPr>
        <p:spPr>
          <a:xfrm>
            <a:off x="7012538" y="195067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0" y="0"/>
            <a:ext cx="6096000" cy="685800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7012538" y="2423342"/>
            <a:ext cx="4485358" cy="1554480"/>
          </a:xfrm>
        </p:spPr>
        <p:txBody>
          <a:bodyPr/>
          <a:lstStyle>
            <a:lvl1pPr>
              <a:defRPr sz="5400">
                <a:solidFill>
                  <a:schemeClr val="accent2"/>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7EC88895-8C8E-BCF3-07B9-E9B2994361AD}"/>
              </a:ext>
            </a:extLst>
          </p:cNvPr>
          <p:cNvSpPr>
            <a:spLocks noGrp="1"/>
          </p:cNvSpPr>
          <p:nvPr>
            <p:ph type="body" idx="14"/>
          </p:nvPr>
        </p:nvSpPr>
        <p:spPr>
          <a:xfrm>
            <a:off x="7016434" y="4225190"/>
            <a:ext cx="4490519" cy="1947010"/>
          </a:xfrm>
        </p:spPr>
        <p:txBody>
          <a:bodyPr anchor="t">
            <a:noAutofit/>
          </a:bodyPr>
          <a:lstStyle>
            <a:lvl1pPr marL="0" indent="0">
              <a:buNone/>
              <a:defRPr sz="1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AB548721-0354-3DFF-6E2E-F7DC11895074}"/>
              </a:ext>
            </a:extLst>
          </p:cNvPr>
          <p:cNvSpPr>
            <a:spLocks noGrp="1"/>
          </p:cNvSpPr>
          <p:nvPr>
            <p:ph type="sldNum" sz="quarter" idx="4"/>
          </p:nvPr>
        </p:nvSpPr>
        <p:spPr>
          <a:xfrm>
            <a:off x="11353800" y="6236208"/>
            <a:ext cx="457200" cy="153888"/>
          </a:xfrm>
          <a:prstGeom prst="rect">
            <a:avLst/>
          </a:prstGeom>
        </p:spPr>
        <p:txBody>
          <a:bodyPr vert="horz" lIns="0" tIns="0" rIns="0" bIns="0" rtlCol="0" anchor="ctr">
            <a:noAutofit/>
          </a:bodyPr>
          <a:lstStyle>
            <a:lvl1pPr algn="r">
              <a:defRPr sz="1000">
                <a:solidFill>
                  <a:schemeClr val="accent2"/>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2497412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able of Content 02 Dark">
    <p:bg>
      <p:bgPr>
        <a:solidFill>
          <a:schemeClr val="bg2">
            <a:alpha val="50000"/>
          </a:schemeClr>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6096000" y="0"/>
            <a:ext cx="6096000" cy="6858000"/>
          </a:xfrm>
          <a:solidFill>
            <a:schemeClr val="accent2">
              <a:lumMod val="75000"/>
            </a:schemeClr>
          </a:solidFill>
        </p:spPr>
        <p:txBody>
          <a:bodyPr anchor="ctr">
            <a:normAutofit/>
          </a:bodyPr>
          <a:lstStyle>
            <a:lvl1pPr algn="ctr">
              <a:defRPr sz="1200" b="0"/>
            </a:lvl1pPr>
          </a:lstStyle>
          <a:p>
            <a:r>
              <a:rPr lang="en-US"/>
              <a:t>Insert Photo</a:t>
            </a:r>
          </a:p>
        </p:txBody>
      </p:sp>
      <p:pic>
        <p:nvPicPr>
          <p:cNvPr id="6" name="Picture 5" descr="A blue circular pattern with lines in the center&#10;&#10;Description automatically generated">
            <a:extLst>
              <a:ext uri="{FF2B5EF4-FFF2-40B4-BE49-F238E27FC236}">
                <a16:creationId xmlns:a16="http://schemas.microsoft.com/office/drawing/2014/main" id="{DFB4BEA2-1B52-A7CF-9977-948D59186C1E}"/>
              </a:ext>
            </a:extLst>
          </p:cNvPr>
          <p:cNvPicPr>
            <a:picLocks noChangeAspect="1"/>
          </p:cNvPicPr>
          <p:nvPr userDrawn="1"/>
        </p:nvPicPr>
        <p:blipFill>
          <a:blip r:embed="rId2"/>
          <a:stretch>
            <a:fillRect/>
          </a:stretch>
        </p:blipFill>
        <p:spPr>
          <a:xfrm>
            <a:off x="5832088" y="117088"/>
            <a:ext cx="6623824" cy="6623824"/>
          </a:xfrm>
          <a:prstGeom prst="rect">
            <a:avLst/>
          </a:prstGeom>
        </p:spPr>
      </p:pic>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2FAE43A8-7D69-D8E8-8803-71173C892628}"/>
              </a:ext>
            </a:extLst>
          </p:cNvPr>
          <p:cNvSpPr>
            <a:spLocks noGrp="1"/>
          </p:cNvSpPr>
          <p:nvPr>
            <p:ph type="body" idx="15"/>
          </p:nvPr>
        </p:nvSpPr>
        <p:spPr>
          <a:xfrm>
            <a:off x="605121" y="16255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
        <p:nvSpPr>
          <p:cNvPr id="8" name="Slide Number Placeholder 5">
            <a:extLst>
              <a:ext uri="{FF2B5EF4-FFF2-40B4-BE49-F238E27FC236}">
                <a16:creationId xmlns:a16="http://schemas.microsoft.com/office/drawing/2014/main" id="{700AD87C-005A-684E-789F-DC17C92D4160}"/>
              </a:ext>
            </a:extLst>
          </p:cNvPr>
          <p:cNvSpPr>
            <a:spLocks noGrp="1"/>
          </p:cNvSpPr>
          <p:nvPr>
            <p:ph type="sldNum" sz="quarter" idx="4"/>
          </p:nvPr>
        </p:nvSpPr>
        <p:spPr>
          <a:xfrm>
            <a:off x="11353800" y="6236208"/>
            <a:ext cx="457200" cy="153888"/>
          </a:xfrm>
          <a:prstGeom prst="rect">
            <a:avLst/>
          </a:prstGeom>
        </p:spPr>
        <p:txBody>
          <a:bodyPr vert="horz" lIns="0" tIns="0" rIns="0" bIns="0" rtlCol="0" anchor="ctr">
            <a:noAutofit/>
          </a:bodyPr>
          <a:lstStyle>
            <a:lvl1pPr algn="r">
              <a:defRPr sz="1000">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1095950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able of Content 02 Dark">
    <p:bg>
      <p:bgPr>
        <a:solidFill>
          <a:schemeClr val="bg2">
            <a:alpha val="50000"/>
          </a:schemeClr>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0" y="0"/>
            <a:ext cx="12192000" cy="6858000"/>
          </a:xfrm>
          <a:solidFill>
            <a:schemeClr val="accent2">
              <a:lumMod val="75000"/>
            </a:schemeClr>
          </a:solidFill>
        </p:spPr>
        <p:txBody>
          <a:bodyPr anchor="ctr">
            <a:normAutofit/>
          </a:bodyPr>
          <a:lstStyle>
            <a:lvl1pPr algn="ctr">
              <a:defRPr sz="1200" b="0"/>
            </a:lvl1pPr>
          </a:lstStyle>
          <a:p>
            <a:r>
              <a:rPr lang="en-US"/>
              <a:t>Insert Photo</a:t>
            </a:r>
          </a:p>
        </p:txBody>
      </p:sp>
      <p:pic>
        <p:nvPicPr>
          <p:cNvPr id="6" name="Picture 5" descr="A blue circular pattern with lines in the center&#10;&#10;Description automatically generated">
            <a:extLst>
              <a:ext uri="{FF2B5EF4-FFF2-40B4-BE49-F238E27FC236}">
                <a16:creationId xmlns:a16="http://schemas.microsoft.com/office/drawing/2014/main" id="{DFB4BEA2-1B52-A7CF-9977-948D59186C1E}"/>
              </a:ext>
            </a:extLst>
          </p:cNvPr>
          <p:cNvPicPr>
            <a:picLocks noChangeAspect="1"/>
          </p:cNvPicPr>
          <p:nvPr userDrawn="1"/>
        </p:nvPicPr>
        <p:blipFill>
          <a:blip r:embed="rId2"/>
          <a:stretch>
            <a:fillRect/>
          </a:stretch>
        </p:blipFill>
        <p:spPr>
          <a:xfrm>
            <a:off x="2784088" y="117088"/>
            <a:ext cx="6623824" cy="6623824"/>
          </a:xfrm>
          <a:prstGeom prst="rect">
            <a:avLst/>
          </a:prstGeom>
        </p:spPr>
      </p:pic>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4614672" y="2651760"/>
            <a:ext cx="2962656" cy="1554480"/>
          </a:xfrm>
        </p:spPr>
        <p:txBody>
          <a:bodyPr anchor="ctr"/>
          <a:lstStyle>
            <a:lvl1pPr algn="ctr">
              <a:defRPr sz="2400">
                <a:solidFill>
                  <a:schemeClr val="accent2"/>
                </a:solidFill>
              </a:defRPr>
            </a:lvl1pPr>
          </a:lstStyle>
          <a:p>
            <a:r>
              <a:rPr lang="en-US"/>
              <a:t>Headline title goes here</a:t>
            </a:r>
          </a:p>
        </p:txBody>
      </p:sp>
      <p:sp>
        <p:nvSpPr>
          <p:cNvPr id="4" name="Slide Number Placeholder 5">
            <a:extLst>
              <a:ext uri="{FF2B5EF4-FFF2-40B4-BE49-F238E27FC236}">
                <a16:creationId xmlns:a16="http://schemas.microsoft.com/office/drawing/2014/main" id="{156368DA-6188-6BE1-B9CE-CEB140471BE7}"/>
              </a:ext>
            </a:extLst>
          </p:cNvPr>
          <p:cNvSpPr>
            <a:spLocks noGrp="1"/>
          </p:cNvSpPr>
          <p:nvPr>
            <p:ph type="sldNum" sz="quarter" idx="4"/>
          </p:nvPr>
        </p:nvSpPr>
        <p:spPr>
          <a:xfrm>
            <a:off x="11353800" y="6236208"/>
            <a:ext cx="457200" cy="153888"/>
          </a:xfrm>
          <a:prstGeom prst="rect">
            <a:avLst/>
          </a:prstGeom>
        </p:spPr>
        <p:txBody>
          <a:bodyPr vert="horz" lIns="0" tIns="0" rIns="0" bIns="0" rtlCol="0" anchor="ctr">
            <a:noAutofit/>
          </a:bodyPr>
          <a:lstStyle>
            <a:lvl1pPr algn="r">
              <a:defRPr sz="1000">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2000926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able of Content 02 Dark">
    <p:bg>
      <p:bgPr>
        <a:solidFill>
          <a:schemeClr val="bg2">
            <a:alpha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F990B34-DCCC-0637-3A39-B888C31D72D7}"/>
              </a:ext>
            </a:extLst>
          </p:cNvPr>
          <p:cNvGrpSpPr/>
          <p:nvPr userDrawn="1"/>
        </p:nvGrpSpPr>
        <p:grpSpPr>
          <a:xfrm>
            <a:off x="5780124" y="351481"/>
            <a:ext cx="6127625" cy="6157860"/>
            <a:chOff x="5780124" y="351481"/>
            <a:chExt cx="6127625" cy="6157860"/>
          </a:xfrm>
        </p:grpSpPr>
        <p:pic>
          <p:nvPicPr>
            <p:cNvPr id="8" name="Picture 7" descr="A circular blue and black background&#10;&#10;Description automatically generated">
              <a:extLst>
                <a:ext uri="{FF2B5EF4-FFF2-40B4-BE49-F238E27FC236}">
                  <a16:creationId xmlns:a16="http://schemas.microsoft.com/office/drawing/2014/main" id="{73A71B57-2416-0EE6-F643-5A3457CEBDFB}"/>
                </a:ext>
              </a:extLst>
            </p:cNvPr>
            <p:cNvPicPr>
              <a:picLocks noChangeAspect="1"/>
            </p:cNvPicPr>
            <p:nvPr/>
          </p:nvPicPr>
          <p:blipFill rotWithShape="1">
            <a:blip r:embed="rId2"/>
            <a:srcRect l="11191" t="10032" r="10953" b="11209"/>
            <a:stretch/>
          </p:blipFill>
          <p:spPr>
            <a:xfrm>
              <a:off x="5780124" y="351481"/>
              <a:ext cx="1720011" cy="1739972"/>
            </a:xfrm>
            <a:prstGeom prst="rect">
              <a:avLst/>
            </a:prstGeom>
          </p:spPr>
        </p:pic>
        <p:pic>
          <p:nvPicPr>
            <p:cNvPr id="10" name="Picture 9" descr="A circular blue and black background&#10;&#10;Description automatically generated">
              <a:extLst>
                <a:ext uri="{FF2B5EF4-FFF2-40B4-BE49-F238E27FC236}">
                  <a16:creationId xmlns:a16="http://schemas.microsoft.com/office/drawing/2014/main" id="{7F078736-AFAA-AC3C-51E0-43894B5E64C7}"/>
                </a:ext>
              </a:extLst>
            </p:cNvPr>
            <p:cNvPicPr>
              <a:picLocks noChangeAspect="1"/>
            </p:cNvPicPr>
            <p:nvPr/>
          </p:nvPicPr>
          <p:blipFill rotWithShape="1">
            <a:blip r:embed="rId2"/>
            <a:srcRect l="11191" t="10032" r="10953" b="11209"/>
            <a:stretch/>
          </p:blipFill>
          <p:spPr>
            <a:xfrm>
              <a:off x="5780124" y="2560425"/>
              <a:ext cx="1720011" cy="1739972"/>
            </a:xfrm>
            <a:prstGeom prst="rect">
              <a:avLst/>
            </a:prstGeom>
          </p:spPr>
        </p:pic>
        <p:pic>
          <p:nvPicPr>
            <p:cNvPr id="11" name="Picture 10" descr="A circular blue and black background&#10;&#10;Description automatically generated">
              <a:extLst>
                <a:ext uri="{FF2B5EF4-FFF2-40B4-BE49-F238E27FC236}">
                  <a16:creationId xmlns:a16="http://schemas.microsoft.com/office/drawing/2014/main" id="{33D5C7F0-BD5F-6743-C95C-A1DAE9FC9B88}"/>
                </a:ext>
              </a:extLst>
            </p:cNvPr>
            <p:cNvPicPr>
              <a:picLocks noChangeAspect="1"/>
            </p:cNvPicPr>
            <p:nvPr/>
          </p:nvPicPr>
          <p:blipFill rotWithShape="1">
            <a:blip r:embed="rId2"/>
            <a:srcRect l="11191" t="10032" r="10953" b="11209"/>
            <a:stretch/>
          </p:blipFill>
          <p:spPr>
            <a:xfrm>
              <a:off x="5780124" y="4769369"/>
              <a:ext cx="1720011" cy="1739972"/>
            </a:xfrm>
            <a:prstGeom prst="rect">
              <a:avLst/>
            </a:prstGeom>
          </p:spPr>
        </p:pic>
        <p:pic>
          <p:nvPicPr>
            <p:cNvPr id="12" name="Picture 11" descr="A circular blue and black background&#10;&#10;Description automatically generated">
              <a:extLst>
                <a:ext uri="{FF2B5EF4-FFF2-40B4-BE49-F238E27FC236}">
                  <a16:creationId xmlns:a16="http://schemas.microsoft.com/office/drawing/2014/main" id="{D462BB83-2009-8BC4-28EC-B5F96452B539}"/>
                </a:ext>
              </a:extLst>
            </p:cNvPr>
            <p:cNvPicPr>
              <a:picLocks noChangeAspect="1"/>
            </p:cNvPicPr>
            <p:nvPr/>
          </p:nvPicPr>
          <p:blipFill rotWithShape="1">
            <a:blip r:embed="rId2"/>
            <a:srcRect l="11191" t="10032" r="10953" b="11209"/>
            <a:stretch/>
          </p:blipFill>
          <p:spPr>
            <a:xfrm>
              <a:off x="7989068" y="351481"/>
              <a:ext cx="1720011" cy="1739972"/>
            </a:xfrm>
            <a:prstGeom prst="rect">
              <a:avLst/>
            </a:prstGeom>
          </p:spPr>
        </p:pic>
        <p:pic>
          <p:nvPicPr>
            <p:cNvPr id="13" name="Picture 12" descr="A circular blue and black background&#10;&#10;Description automatically generated">
              <a:extLst>
                <a:ext uri="{FF2B5EF4-FFF2-40B4-BE49-F238E27FC236}">
                  <a16:creationId xmlns:a16="http://schemas.microsoft.com/office/drawing/2014/main" id="{505A66E2-8E5D-11DC-089C-507161ED8F14}"/>
                </a:ext>
              </a:extLst>
            </p:cNvPr>
            <p:cNvPicPr>
              <a:picLocks noChangeAspect="1"/>
            </p:cNvPicPr>
            <p:nvPr/>
          </p:nvPicPr>
          <p:blipFill rotWithShape="1">
            <a:blip r:embed="rId2"/>
            <a:srcRect l="11191" t="10032" r="10953" b="11209"/>
            <a:stretch/>
          </p:blipFill>
          <p:spPr>
            <a:xfrm>
              <a:off x="7989068" y="2560425"/>
              <a:ext cx="1720011" cy="1739972"/>
            </a:xfrm>
            <a:prstGeom prst="rect">
              <a:avLst/>
            </a:prstGeom>
          </p:spPr>
        </p:pic>
        <p:pic>
          <p:nvPicPr>
            <p:cNvPr id="14" name="Picture 13" descr="A circular blue and black background&#10;&#10;Description automatically generated">
              <a:extLst>
                <a:ext uri="{FF2B5EF4-FFF2-40B4-BE49-F238E27FC236}">
                  <a16:creationId xmlns:a16="http://schemas.microsoft.com/office/drawing/2014/main" id="{08A401AD-93D0-49A9-EE74-376EB8517C5B}"/>
                </a:ext>
              </a:extLst>
            </p:cNvPr>
            <p:cNvPicPr>
              <a:picLocks noChangeAspect="1"/>
            </p:cNvPicPr>
            <p:nvPr/>
          </p:nvPicPr>
          <p:blipFill rotWithShape="1">
            <a:blip r:embed="rId2"/>
            <a:srcRect l="11191" t="10032" r="10953" b="11209"/>
            <a:stretch/>
          </p:blipFill>
          <p:spPr>
            <a:xfrm>
              <a:off x="7989068" y="4769369"/>
              <a:ext cx="1720011" cy="1739972"/>
            </a:xfrm>
            <a:prstGeom prst="rect">
              <a:avLst/>
            </a:prstGeom>
          </p:spPr>
        </p:pic>
        <p:pic>
          <p:nvPicPr>
            <p:cNvPr id="15" name="Picture 14" descr="A circular blue and black background&#10;&#10;Description automatically generated">
              <a:extLst>
                <a:ext uri="{FF2B5EF4-FFF2-40B4-BE49-F238E27FC236}">
                  <a16:creationId xmlns:a16="http://schemas.microsoft.com/office/drawing/2014/main" id="{5A1743CA-DFC0-C251-C271-BF787C74C30E}"/>
                </a:ext>
              </a:extLst>
            </p:cNvPr>
            <p:cNvPicPr>
              <a:picLocks noChangeAspect="1"/>
            </p:cNvPicPr>
            <p:nvPr/>
          </p:nvPicPr>
          <p:blipFill rotWithShape="1">
            <a:blip r:embed="rId2"/>
            <a:srcRect l="11191" t="10032" r="10953" b="11209"/>
            <a:stretch/>
          </p:blipFill>
          <p:spPr>
            <a:xfrm>
              <a:off x="10187738" y="351481"/>
              <a:ext cx="1720011" cy="1739972"/>
            </a:xfrm>
            <a:prstGeom prst="rect">
              <a:avLst/>
            </a:prstGeom>
          </p:spPr>
        </p:pic>
        <p:pic>
          <p:nvPicPr>
            <p:cNvPr id="16" name="Picture 15" descr="A circular blue and black background&#10;&#10;Description automatically generated">
              <a:extLst>
                <a:ext uri="{FF2B5EF4-FFF2-40B4-BE49-F238E27FC236}">
                  <a16:creationId xmlns:a16="http://schemas.microsoft.com/office/drawing/2014/main" id="{26703AE7-3432-430B-8F0B-013571ECEBA9}"/>
                </a:ext>
              </a:extLst>
            </p:cNvPr>
            <p:cNvPicPr>
              <a:picLocks noChangeAspect="1"/>
            </p:cNvPicPr>
            <p:nvPr/>
          </p:nvPicPr>
          <p:blipFill rotWithShape="1">
            <a:blip r:embed="rId2"/>
            <a:srcRect l="11191" t="10032" r="10953" b="11209"/>
            <a:stretch/>
          </p:blipFill>
          <p:spPr>
            <a:xfrm>
              <a:off x="10187738" y="2560425"/>
              <a:ext cx="1720011" cy="1739972"/>
            </a:xfrm>
            <a:prstGeom prst="rect">
              <a:avLst/>
            </a:prstGeom>
          </p:spPr>
        </p:pic>
        <p:pic>
          <p:nvPicPr>
            <p:cNvPr id="17" name="Picture 16" descr="A circular blue and black background&#10;&#10;Description automatically generated">
              <a:extLst>
                <a:ext uri="{FF2B5EF4-FFF2-40B4-BE49-F238E27FC236}">
                  <a16:creationId xmlns:a16="http://schemas.microsoft.com/office/drawing/2014/main" id="{C2BE9E68-6658-7AB7-D401-28BF51195A6B}"/>
                </a:ext>
              </a:extLst>
            </p:cNvPr>
            <p:cNvPicPr>
              <a:picLocks noChangeAspect="1"/>
            </p:cNvPicPr>
            <p:nvPr/>
          </p:nvPicPr>
          <p:blipFill rotWithShape="1">
            <a:blip r:embed="rId2"/>
            <a:srcRect l="11191" t="10032" r="10953" b="11209"/>
            <a:stretch/>
          </p:blipFill>
          <p:spPr>
            <a:xfrm>
              <a:off x="10187738" y="4769369"/>
              <a:ext cx="1720011" cy="1739972"/>
            </a:xfrm>
            <a:prstGeom prst="rect">
              <a:avLst/>
            </a:prstGeom>
          </p:spPr>
        </p:pic>
      </p:gr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A8F1C741-2459-B0EB-B696-D51B2770FDD4}"/>
              </a:ext>
            </a:extLst>
          </p:cNvPr>
          <p:cNvSpPr>
            <a:spLocks noGrp="1"/>
          </p:cNvSpPr>
          <p:nvPr>
            <p:ph type="body" idx="15"/>
          </p:nvPr>
        </p:nvSpPr>
        <p:spPr>
          <a:xfrm>
            <a:off x="605121" y="16255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29781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able of Content 02 Dark">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3" name="Group 2">
            <a:extLst>
              <a:ext uri="{FF2B5EF4-FFF2-40B4-BE49-F238E27FC236}">
                <a16:creationId xmlns:a16="http://schemas.microsoft.com/office/drawing/2014/main" id="{3AD75616-E1FA-6274-A4E4-AAB485146407}"/>
              </a:ext>
            </a:extLst>
          </p:cNvPr>
          <p:cNvGrpSpPr/>
          <p:nvPr userDrawn="1"/>
        </p:nvGrpSpPr>
        <p:grpSpPr>
          <a:xfrm>
            <a:off x="5758846" y="355955"/>
            <a:ext cx="6174573" cy="6153385"/>
            <a:chOff x="5758846" y="355955"/>
            <a:chExt cx="6174573" cy="6153385"/>
          </a:xfrm>
        </p:grpSpPr>
        <p:pic>
          <p:nvPicPr>
            <p:cNvPr id="6" name="Picture 5" descr="A blue circular pattern with lines in the center&#10;&#10;Description automatically generated">
              <a:extLst>
                <a:ext uri="{FF2B5EF4-FFF2-40B4-BE49-F238E27FC236}">
                  <a16:creationId xmlns:a16="http://schemas.microsoft.com/office/drawing/2014/main" id="{AD0DD864-94A9-9EF5-1089-07D04E4C2F50}"/>
                </a:ext>
              </a:extLst>
            </p:cNvPr>
            <p:cNvPicPr>
              <a:picLocks noChangeAspect="1"/>
            </p:cNvPicPr>
            <p:nvPr/>
          </p:nvPicPr>
          <p:blipFill rotWithShape="1">
            <a:blip r:embed="rId2"/>
            <a:srcRect l="11191" t="10246" r="10953" b="10996"/>
            <a:stretch/>
          </p:blipFill>
          <p:spPr>
            <a:xfrm>
              <a:off x="5758846" y="355955"/>
              <a:ext cx="1715588" cy="1735497"/>
            </a:xfrm>
            <a:prstGeom prst="rect">
              <a:avLst/>
            </a:prstGeom>
          </p:spPr>
        </p:pic>
        <p:pic>
          <p:nvPicPr>
            <p:cNvPr id="18" name="Picture 17" descr="A blue circular pattern with lines in the center&#10;&#10;Description automatically generated">
              <a:extLst>
                <a:ext uri="{FF2B5EF4-FFF2-40B4-BE49-F238E27FC236}">
                  <a16:creationId xmlns:a16="http://schemas.microsoft.com/office/drawing/2014/main" id="{C42CBF60-482E-E42E-2502-459131822D54}"/>
                </a:ext>
              </a:extLst>
            </p:cNvPr>
            <p:cNvPicPr>
              <a:picLocks noChangeAspect="1"/>
            </p:cNvPicPr>
            <p:nvPr/>
          </p:nvPicPr>
          <p:blipFill rotWithShape="1">
            <a:blip r:embed="rId2"/>
            <a:srcRect l="11191" t="10246" r="10953" b="10996"/>
            <a:stretch/>
          </p:blipFill>
          <p:spPr>
            <a:xfrm>
              <a:off x="5758846" y="2564899"/>
              <a:ext cx="1715588" cy="1735497"/>
            </a:xfrm>
            <a:prstGeom prst="rect">
              <a:avLst/>
            </a:prstGeom>
          </p:spPr>
        </p:pic>
        <p:pic>
          <p:nvPicPr>
            <p:cNvPr id="19" name="Picture 18" descr="A blue circular pattern with lines in the center&#10;&#10;Description automatically generated">
              <a:extLst>
                <a:ext uri="{FF2B5EF4-FFF2-40B4-BE49-F238E27FC236}">
                  <a16:creationId xmlns:a16="http://schemas.microsoft.com/office/drawing/2014/main" id="{42CB3768-444C-34F4-DAAA-C239D3BB1460}"/>
                </a:ext>
              </a:extLst>
            </p:cNvPr>
            <p:cNvPicPr>
              <a:picLocks noChangeAspect="1"/>
            </p:cNvPicPr>
            <p:nvPr/>
          </p:nvPicPr>
          <p:blipFill rotWithShape="1">
            <a:blip r:embed="rId2"/>
            <a:srcRect l="11191" t="10246" r="10953" b="10996"/>
            <a:stretch/>
          </p:blipFill>
          <p:spPr>
            <a:xfrm>
              <a:off x="5758846" y="4773843"/>
              <a:ext cx="1715588" cy="1735497"/>
            </a:xfrm>
            <a:prstGeom prst="rect">
              <a:avLst/>
            </a:prstGeom>
          </p:spPr>
        </p:pic>
        <p:pic>
          <p:nvPicPr>
            <p:cNvPr id="20" name="Picture 19" descr="A blue circular pattern with lines in the center&#10;&#10;Description automatically generated">
              <a:extLst>
                <a:ext uri="{FF2B5EF4-FFF2-40B4-BE49-F238E27FC236}">
                  <a16:creationId xmlns:a16="http://schemas.microsoft.com/office/drawing/2014/main" id="{8AC1CE0B-C2CB-5E36-5A4E-C28212D90900}"/>
                </a:ext>
              </a:extLst>
            </p:cNvPr>
            <p:cNvPicPr>
              <a:picLocks noChangeAspect="1"/>
            </p:cNvPicPr>
            <p:nvPr/>
          </p:nvPicPr>
          <p:blipFill rotWithShape="1">
            <a:blip r:embed="rId2"/>
            <a:srcRect l="11191" t="10246" r="10953" b="10996"/>
            <a:stretch/>
          </p:blipFill>
          <p:spPr>
            <a:xfrm>
              <a:off x="7998613" y="355955"/>
              <a:ext cx="1715588" cy="1735497"/>
            </a:xfrm>
            <a:prstGeom prst="rect">
              <a:avLst/>
            </a:prstGeom>
          </p:spPr>
        </p:pic>
        <p:pic>
          <p:nvPicPr>
            <p:cNvPr id="21" name="Picture 20" descr="A blue circular pattern with lines in the center&#10;&#10;Description automatically generated">
              <a:extLst>
                <a:ext uri="{FF2B5EF4-FFF2-40B4-BE49-F238E27FC236}">
                  <a16:creationId xmlns:a16="http://schemas.microsoft.com/office/drawing/2014/main" id="{66262E94-9A7F-D643-B3F9-A1FB24DB491E}"/>
                </a:ext>
              </a:extLst>
            </p:cNvPr>
            <p:cNvPicPr>
              <a:picLocks noChangeAspect="1"/>
            </p:cNvPicPr>
            <p:nvPr/>
          </p:nvPicPr>
          <p:blipFill rotWithShape="1">
            <a:blip r:embed="rId2"/>
            <a:srcRect l="11191" t="10246" r="10953" b="10996"/>
            <a:stretch/>
          </p:blipFill>
          <p:spPr>
            <a:xfrm>
              <a:off x="7998613" y="2564899"/>
              <a:ext cx="1715588" cy="1735497"/>
            </a:xfrm>
            <a:prstGeom prst="rect">
              <a:avLst/>
            </a:prstGeom>
          </p:spPr>
        </p:pic>
        <p:pic>
          <p:nvPicPr>
            <p:cNvPr id="22" name="Picture 21" descr="A blue circular pattern with lines in the center&#10;&#10;Description automatically generated">
              <a:extLst>
                <a:ext uri="{FF2B5EF4-FFF2-40B4-BE49-F238E27FC236}">
                  <a16:creationId xmlns:a16="http://schemas.microsoft.com/office/drawing/2014/main" id="{2FBF6FA8-5D82-9460-508A-9AA3EB7E5929}"/>
                </a:ext>
              </a:extLst>
            </p:cNvPr>
            <p:cNvPicPr>
              <a:picLocks noChangeAspect="1"/>
            </p:cNvPicPr>
            <p:nvPr/>
          </p:nvPicPr>
          <p:blipFill rotWithShape="1">
            <a:blip r:embed="rId2"/>
            <a:srcRect l="11191" t="10246" r="10953" b="10996"/>
            <a:stretch/>
          </p:blipFill>
          <p:spPr>
            <a:xfrm>
              <a:off x="7998613" y="4773843"/>
              <a:ext cx="1715588" cy="1735497"/>
            </a:xfrm>
            <a:prstGeom prst="rect">
              <a:avLst/>
            </a:prstGeom>
          </p:spPr>
        </p:pic>
        <p:pic>
          <p:nvPicPr>
            <p:cNvPr id="23" name="Picture 22" descr="A blue circular pattern with lines in the center&#10;&#10;Description automatically generated">
              <a:extLst>
                <a:ext uri="{FF2B5EF4-FFF2-40B4-BE49-F238E27FC236}">
                  <a16:creationId xmlns:a16="http://schemas.microsoft.com/office/drawing/2014/main" id="{A4D8ADEC-3BB6-D09B-E946-126C1A462D1E}"/>
                </a:ext>
              </a:extLst>
            </p:cNvPr>
            <p:cNvPicPr>
              <a:picLocks noChangeAspect="1"/>
            </p:cNvPicPr>
            <p:nvPr/>
          </p:nvPicPr>
          <p:blipFill rotWithShape="1">
            <a:blip r:embed="rId2"/>
            <a:srcRect l="11191" t="10246" r="10953" b="10996"/>
            <a:stretch/>
          </p:blipFill>
          <p:spPr>
            <a:xfrm>
              <a:off x="10217831" y="355955"/>
              <a:ext cx="1715588" cy="1735497"/>
            </a:xfrm>
            <a:prstGeom prst="rect">
              <a:avLst/>
            </a:prstGeom>
          </p:spPr>
        </p:pic>
        <p:pic>
          <p:nvPicPr>
            <p:cNvPr id="24" name="Picture 23" descr="A blue circular pattern with lines in the center&#10;&#10;Description automatically generated">
              <a:extLst>
                <a:ext uri="{FF2B5EF4-FFF2-40B4-BE49-F238E27FC236}">
                  <a16:creationId xmlns:a16="http://schemas.microsoft.com/office/drawing/2014/main" id="{C91554CB-ABB3-337E-B0B6-843EBE228FC3}"/>
                </a:ext>
              </a:extLst>
            </p:cNvPr>
            <p:cNvPicPr>
              <a:picLocks noChangeAspect="1"/>
            </p:cNvPicPr>
            <p:nvPr/>
          </p:nvPicPr>
          <p:blipFill rotWithShape="1">
            <a:blip r:embed="rId2"/>
            <a:srcRect l="11191" t="10246" r="10953" b="10996"/>
            <a:stretch/>
          </p:blipFill>
          <p:spPr>
            <a:xfrm>
              <a:off x="10217831" y="2564899"/>
              <a:ext cx="1715588" cy="1735497"/>
            </a:xfrm>
            <a:prstGeom prst="rect">
              <a:avLst/>
            </a:prstGeom>
          </p:spPr>
        </p:pic>
        <p:pic>
          <p:nvPicPr>
            <p:cNvPr id="25" name="Picture 24" descr="A blue circular pattern with lines in the center&#10;&#10;Description automatically generated">
              <a:extLst>
                <a:ext uri="{FF2B5EF4-FFF2-40B4-BE49-F238E27FC236}">
                  <a16:creationId xmlns:a16="http://schemas.microsoft.com/office/drawing/2014/main" id="{FDA5056B-4BB4-96C9-5431-A9BEE9D0D125}"/>
                </a:ext>
              </a:extLst>
            </p:cNvPr>
            <p:cNvPicPr>
              <a:picLocks noChangeAspect="1"/>
            </p:cNvPicPr>
            <p:nvPr/>
          </p:nvPicPr>
          <p:blipFill rotWithShape="1">
            <a:blip r:embed="rId2"/>
            <a:srcRect l="11191" t="10246" r="10953" b="10996"/>
            <a:stretch/>
          </p:blipFill>
          <p:spPr>
            <a:xfrm>
              <a:off x="10217831" y="4773843"/>
              <a:ext cx="1715588" cy="1735497"/>
            </a:xfrm>
            <a:prstGeom prst="rect">
              <a:avLst/>
            </a:prstGeom>
          </p:spPr>
        </p:pic>
      </p:grpSp>
      <p:sp>
        <p:nvSpPr>
          <p:cNvPr id="7" name="Text Placeholder 2">
            <a:extLst>
              <a:ext uri="{FF2B5EF4-FFF2-40B4-BE49-F238E27FC236}">
                <a16:creationId xmlns:a16="http://schemas.microsoft.com/office/drawing/2014/main" id="{FAD28366-4C6B-15F1-2EC8-23DEC891C15E}"/>
              </a:ext>
            </a:extLst>
          </p:cNvPr>
          <p:cNvSpPr>
            <a:spLocks noGrp="1"/>
          </p:cNvSpPr>
          <p:nvPr>
            <p:ph type="body" idx="15"/>
          </p:nvPr>
        </p:nvSpPr>
        <p:spPr>
          <a:xfrm>
            <a:off x="605121" y="16255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28150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able of Content 02 Dark">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3" name="Group 2">
            <a:extLst>
              <a:ext uri="{FF2B5EF4-FFF2-40B4-BE49-F238E27FC236}">
                <a16:creationId xmlns:a16="http://schemas.microsoft.com/office/drawing/2014/main" id="{64612463-897C-3480-2C0B-54B482310469}"/>
              </a:ext>
            </a:extLst>
          </p:cNvPr>
          <p:cNvGrpSpPr/>
          <p:nvPr userDrawn="1"/>
        </p:nvGrpSpPr>
        <p:grpSpPr>
          <a:xfrm>
            <a:off x="5763852" y="335015"/>
            <a:ext cx="6172051" cy="6190563"/>
            <a:chOff x="5763852" y="335015"/>
            <a:chExt cx="6172051" cy="6190563"/>
          </a:xfrm>
        </p:grpSpPr>
        <p:pic>
          <p:nvPicPr>
            <p:cNvPr id="6" name="Picture 5" descr="A blue and black circular logo&#10;&#10;Description automatically generated">
              <a:extLst>
                <a:ext uri="{FF2B5EF4-FFF2-40B4-BE49-F238E27FC236}">
                  <a16:creationId xmlns:a16="http://schemas.microsoft.com/office/drawing/2014/main" id="{C9C9C109-2747-22A3-A27D-44D4E6B66F78}"/>
                </a:ext>
              </a:extLst>
            </p:cNvPr>
            <p:cNvPicPr>
              <a:picLocks noChangeAspect="1"/>
            </p:cNvPicPr>
            <p:nvPr/>
          </p:nvPicPr>
          <p:blipFill rotWithShape="1">
            <a:blip r:embed="rId2"/>
            <a:srcRect l="10953" t="10246" r="11120" b="10996"/>
            <a:stretch/>
          </p:blipFill>
          <p:spPr>
            <a:xfrm>
              <a:off x="5763852" y="335015"/>
              <a:ext cx="1733615" cy="1752127"/>
            </a:xfrm>
            <a:prstGeom prst="rect">
              <a:avLst/>
            </a:prstGeom>
          </p:spPr>
        </p:pic>
        <p:pic>
          <p:nvPicPr>
            <p:cNvPr id="18" name="Picture 17" descr="A blue and black circular logo&#10;&#10;Description automatically generated">
              <a:extLst>
                <a:ext uri="{FF2B5EF4-FFF2-40B4-BE49-F238E27FC236}">
                  <a16:creationId xmlns:a16="http://schemas.microsoft.com/office/drawing/2014/main" id="{EE0128AE-700F-0194-7F7B-0D1708E0849F}"/>
                </a:ext>
              </a:extLst>
            </p:cNvPr>
            <p:cNvPicPr>
              <a:picLocks noChangeAspect="1"/>
            </p:cNvPicPr>
            <p:nvPr/>
          </p:nvPicPr>
          <p:blipFill rotWithShape="1">
            <a:blip r:embed="rId2"/>
            <a:srcRect l="10953" t="10246" r="11120" b="10996"/>
            <a:stretch/>
          </p:blipFill>
          <p:spPr>
            <a:xfrm>
              <a:off x="5763852" y="2554233"/>
              <a:ext cx="1733615" cy="1752127"/>
            </a:xfrm>
            <a:prstGeom prst="rect">
              <a:avLst/>
            </a:prstGeom>
          </p:spPr>
        </p:pic>
        <p:pic>
          <p:nvPicPr>
            <p:cNvPr id="19" name="Picture 18" descr="A blue and black circular logo&#10;&#10;Description automatically generated">
              <a:extLst>
                <a:ext uri="{FF2B5EF4-FFF2-40B4-BE49-F238E27FC236}">
                  <a16:creationId xmlns:a16="http://schemas.microsoft.com/office/drawing/2014/main" id="{323343E7-ACC5-9B5B-DCC4-D62B19AD66B2}"/>
                </a:ext>
              </a:extLst>
            </p:cNvPr>
            <p:cNvPicPr>
              <a:picLocks noChangeAspect="1"/>
            </p:cNvPicPr>
            <p:nvPr/>
          </p:nvPicPr>
          <p:blipFill rotWithShape="1">
            <a:blip r:embed="rId2"/>
            <a:srcRect l="10953" t="10246" r="11120" b="10996"/>
            <a:stretch/>
          </p:blipFill>
          <p:spPr>
            <a:xfrm>
              <a:off x="5763852" y="4773451"/>
              <a:ext cx="1733615" cy="1752127"/>
            </a:xfrm>
            <a:prstGeom prst="rect">
              <a:avLst/>
            </a:prstGeom>
          </p:spPr>
        </p:pic>
        <p:pic>
          <p:nvPicPr>
            <p:cNvPr id="20" name="Picture 19" descr="A blue and black circular logo&#10;&#10;Description automatically generated">
              <a:extLst>
                <a:ext uri="{FF2B5EF4-FFF2-40B4-BE49-F238E27FC236}">
                  <a16:creationId xmlns:a16="http://schemas.microsoft.com/office/drawing/2014/main" id="{ECF17C9E-40C9-A1B2-921B-A117E1445BE0}"/>
                </a:ext>
              </a:extLst>
            </p:cNvPr>
            <p:cNvPicPr>
              <a:picLocks noChangeAspect="1"/>
            </p:cNvPicPr>
            <p:nvPr/>
          </p:nvPicPr>
          <p:blipFill rotWithShape="1">
            <a:blip r:embed="rId2"/>
            <a:srcRect l="10953" t="10246" r="11120" b="10996"/>
            <a:stretch/>
          </p:blipFill>
          <p:spPr>
            <a:xfrm>
              <a:off x="7983070" y="335015"/>
              <a:ext cx="1733615" cy="1752127"/>
            </a:xfrm>
            <a:prstGeom prst="rect">
              <a:avLst/>
            </a:prstGeom>
          </p:spPr>
        </p:pic>
        <p:pic>
          <p:nvPicPr>
            <p:cNvPr id="21" name="Picture 20" descr="A blue and black circular logo&#10;&#10;Description automatically generated">
              <a:extLst>
                <a:ext uri="{FF2B5EF4-FFF2-40B4-BE49-F238E27FC236}">
                  <a16:creationId xmlns:a16="http://schemas.microsoft.com/office/drawing/2014/main" id="{62D3AD15-40FB-E0AE-E3FD-E92E188E969E}"/>
                </a:ext>
              </a:extLst>
            </p:cNvPr>
            <p:cNvPicPr>
              <a:picLocks noChangeAspect="1"/>
            </p:cNvPicPr>
            <p:nvPr/>
          </p:nvPicPr>
          <p:blipFill rotWithShape="1">
            <a:blip r:embed="rId2"/>
            <a:srcRect l="10953" t="10246" r="11120" b="10996"/>
            <a:stretch/>
          </p:blipFill>
          <p:spPr>
            <a:xfrm>
              <a:off x="7983070" y="2554233"/>
              <a:ext cx="1733615" cy="1752127"/>
            </a:xfrm>
            <a:prstGeom prst="rect">
              <a:avLst/>
            </a:prstGeom>
          </p:spPr>
        </p:pic>
        <p:pic>
          <p:nvPicPr>
            <p:cNvPr id="22" name="Picture 21" descr="A blue and black circular logo&#10;&#10;Description automatically generated">
              <a:extLst>
                <a:ext uri="{FF2B5EF4-FFF2-40B4-BE49-F238E27FC236}">
                  <a16:creationId xmlns:a16="http://schemas.microsoft.com/office/drawing/2014/main" id="{B7CF3F1F-9F91-CF4A-FF07-FA15A22A9A49}"/>
                </a:ext>
              </a:extLst>
            </p:cNvPr>
            <p:cNvPicPr>
              <a:picLocks noChangeAspect="1"/>
            </p:cNvPicPr>
            <p:nvPr/>
          </p:nvPicPr>
          <p:blipFill rotWithShape="1">
            <a:blip r:embed="rId2"/>
            <a:srcRect l="10953" t="10246" r="11120" b="10996"/>
            <a:stretch/>
          </p:blipFill>
          <p:spPr>
            <a:xfrm>
              <a:off x="7983070" y="4773451"/>
              <a:ext cx="1733615" cy="1752127"/>
            </a:xfrm>
            <a:prstGeom prst="rect">
              <a:avLst/>
            </a:prstGeom>
          </p:spPr>
        </p:pic>
        <p:pic>
          <p:nvPicPr>
            <p:cNvPr id="23" name="Picture 22" descr="A blue and black circular logo&#10;&#10;Description automatically generated">
              <a:extLst>
                <a:ext uri="{FF2B5EF4-FFF2-40B4-BE49-F238E27FC236}">
                  <a16:creationId xmlns:a16="http://schemas.microsoft.com/office/drawing/2014/main" id="{CD010AA3-929E-77D1-8103-2E11D2AEDBB7}"/>
                </a:ext>
              </a:extLst>
            </p:cNvPr>
            <p:cNvPicPr>
              <a:picLocks noChangeAspect="1"/>
            </p:cNvPicPr>
            <p:nvPr/>
          </p:nvPicPr>
          <p:blipFill rotWithShape="1">
            <a:blip r:embed="rId2"/>
            <a:srcRect l="10953" t="10246" r="11120" b="10996"/>
            <a:stretch/>
          </p:blipFill>
          <p:spPr>
            <a:xfrm>
              <a:off x="10202288" y="335015"/>
              <a:ext cx="1733615" cy="1752127"/>
            </a:xfrm>
            <a:prstGeom prst="rect">
              <a:avLst/>
            </a:prstGeom>
          </p:spPr>
        </p:pic>
        <p:pic>
          <p:nvPicPr>
            <p:cNvPr id="24" name="Picture 23" descr="A blue and black circular logo&#10;&#10;Description automatically generated">
              <a:extLst>
                <a:ext uri="{FF2B5EF4-FFF2-40B4-BE49-F238E27FC236}">
                  <a16:creationId xmlns:a16="http://schemas.microsoft.com/office/drawing/2014/main" id="{C281E6B5-D294-8C31-06F4-403B03B0CF8E}"/>
                </a:ext>
              </a:extLst>
            </p:cNvPr>
            <p:cNvPicPr>
              <a:picLocks noChangeAspect="1"/>
            </p:cNvPicPr>
            <p:nvPr/>
          </p:nvPicPr>
          <p:blipFill rotWithShape="1">
            <a:blip r:embed="rId2"/>
            <a:srcRect l="10953" t="10246" r="11120" b="10996"/>
            <a:stretch/>
          </p:blipFill>
          <p:spPr>
            <a:xfrm>
              <a:off x="10202288" y="2554233"/>
              <a:ext cx="1733615" cy="1752127"/>
            </a:xfrm>
            <a:prstGeom prst="rect">
              <a:avLst/>
            </a:prstGeom>
          </p:spPr>
        </p:pic>
        <p:pic>
          <p:nvPicPr>
            <p:cNvPr id="25" name="Picture 24" descr="A blue and black circular logo&#10;&#10;Description automatically generated">
              <a:extLst>
                <a:ext uri="{FF2B5EF4-FFF2-40B4-BE49-F238E27FC236}">
                  <a16:creationId xmlns:a16="http://schemas.microsoft.com/office/drawing/2014/main" id="{DA0AFAAB-A69C-360D-13B4-236DA86E4108}"/>
                </a:ext>
              </a:extLst>
            </p:cNvPr>
            <p:cNvPicPr>
              <a:picLocks noChangeAspect="1"/>
            </p:cNvPicPr>
            <p:nvPr/>
          </p:nvPicPr>
          <p:blipFill rotWithShape="1">
            <a:blip r:embed="rId2"/>
            <a:srcRect l="10953" t="10246" r="11120" b="10996"/>
            <a:stretch/>
          </p:blipFill>
          <p:spPr>
            <a:xfrm>
              <a:off x="10202288" y="4773451"/>
              <a:ext cx="1733615" cy="1752127"/>
            </a:xfrm>
            <a:prstGeom prst="rect">
              <a:avLst/>
            </a:prstGeom>
          </p:spPr>
        </p:pic>
      </p:grpSp>
      <p:sp>
        <p:nvSpPr>
          <p:cNvPr id="7" name="Text Placeholder 2">
            <a:extLst>
              <a:ext uri="{FF2B5EF4-FFF2-40B4-BE49-F238E27FC236}">
                <a16:creationId xmlns:a16="http://schemas.microsoft.com/office/drawing/2014/main" id="{6F652F3F-B68F-070A-0393-A10B967801F6}"/>
              </a:ext>
            </a:extLst>
          </p:cNvPr>
          <p:cNvSpPr>
            <a:spLocks noGrp="1"/>
          </p:cNvSpPr>
          <p:nvPr>
            <p:ph type="body" idx="15"/>
          </p:nvPr>
        </p:nvSpPr>
        <p:spPr>
          <a:xfrm>
            <a:off x="605121" y="16255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18690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able of Content 02 Dar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717E2-4C55-360C-9F54-BFC432B482D2}"/>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grpSp>
        <p:nvGrpSpPr>
          <p:cNvPr id="7" name="Group 6">
            <a:extLst>
              <a:ext uri="{FF2B5EF4-FFF2-40B4-BE49-F238E27FC236}">
                <a16:creationId xmlns:a16="http://schemas.microsoft.com/office/drawing/2014/main" id="{BF990B34-DCCC-0637-3A39-B888C31D72D7}"/>
              </a:ext>
            </a:extLst>
          </p:cNvPr>
          <p:cNvGrpSpPr/>
          <p:nvPr userDrawn="1"/>
        </p:nvGrpSpPr>
        <p:grpSpPr>
          <a:xfrm>
            <a:off x="5780124" y="351481"/>
            <a:ext cx="6127625" cy="6157860"/>
            <a:chOff x="5780124" y="351481"/>
            <a:chExt cx="6127625" cy="6157860"/>
          </a:xfrm>
        </p:grpSpPr>
        <p:pic>
          <p:nvPicPr>
            <p:cNvPr id="8" name="Picture 7" descr="A circular blue and black background&#10;&#10;Description automatically generated">
              <a:extLst>
                <a:ext uri="{FF2B5EF4-FFF2-40B4-BE49-F238E27FC236}">
                  <a16:creationId xmlns:a16="http://schemas.microsoft.com/office/drawing/2014/main" id="{73A71B57-2416-0EE6-F643-5A3457CEBDFB}"/>
                </a:ext>
              </a:extLst>
            </p:cNvPr>
            <p:cNvPicPr>
              <a:picLocks noChangeAspect="1"/>
            </p:cNvPicPr>
            <p:nvPr/>
          </p:nvPicPr>
          <p:blipFill rotWithShape="1">
            <a:blip r:embed="rId2"/>
            <a:srcRect l="11191" t="10032" r="10953" b="11209"/>
            <a:stretch/>
          </p:blipFill>
          <p:spPr>
            <a:xfrm>
              <a:off x="5780124" y="351481"/>
              <a:ext cx="1720011" cy="1739972"/>
            </a:xfrm>
            <a:prstGeom prst="rect">
              <a:avLst/>
            </a:prstGeom>
          </p:spPr>
        </p:pic>
        <p:pic>
          <p:nvPicPr>
            <p:cNvPr id="10" name="Picture 9" descr="A circular blue and black background&#10;&#10;Description automatically generated">
              <a:extLst>
                <a:ext uri="{FF2B5EF4-FFF2-40B4-BE49-F238E27FC236}">
                  <a16:creationId xmlns:a16="http://schemas.microsoft.com/office/drawing/2014/main" id="{7F078736-AFAA-AC3C-51E0-43894B5E64C7}"/>
                </a:ext>
              </a:extLst>
            </p:cNvPr>
            <p:cNvPicPr>
              <a:picLocks noChangeAspect="1"/>
            </p:cNvPicPr>
            <p:nvPr/>
          </p:nvPicPr>
          <p:blipFill rotWithShape="1">
            <a:blip r:embed="rId2"/>
            <a:srcRect l="11191" t="10032" r="10953" b="11209"/>
            <a:stretch/>
          </p:blipFill>
          <p:spPr>
            <a:xfrm>
              <a:off x="5780124" y="2560425"/>
              <a:ext cx="1720011" cy="1739972"/>
            </a:xfrm>
            <a:prstGeom prst="rect">
              <a:avLst/>
            </a:prstGeom>
          </p:spPr>
        </p:pic>
        <p:pic>
          <p:nvPicPr>
            <p:cNvPr id="11" name="Picture 10" descr="A circular blue and black background&#10;&#10;Description automatically generated">
              <a:extLst>
                <a:ext uri="{FF2B5EF4-FFF2-40B4-BE49-F238E27FC236}">
                  <a16:creationId xmlns:a16="http://schemas.microsoft.com/office/drawing/2014/main" id="{33D5C7F0-BD5F-6743-C95C-A1DAE9FC9B88}"/>
                </a:ext>
              </a:extLst>
            </p:cNvPr>
            <p:cNvPicPr>
              <a:picLocks noChangeAspect="1"/>
            </p:cNvPicPr>
            <p:nvPr/>
          </p:nvPicPr>
          <p:blipFill rotWithShape="1">
            <a:blip r:embed="rId2"/>
            <a:srcRect l="11191" t="10032" r="10953" b="11209"/>
            <a:stretch/>
          </p:blipFill>
          <p:spPr>
            <a:xfrm>
              <a:off x="5780124" y="4769369"/>
              <a:ext cx="1720011" cy="1739972"/>
            </a:xfrm>
            <a:prstGeom prst="rect">
              <a:avLst/>
            </a:prstGeom>
          </p:spPr>
        </p:pic>
        <p:pic>
          <p:nvPicPr>
            <p:cNvPr id="12" name="Picture 11" descr="A circular blue and black background&#10;&#10;Description automatically generated">
              <a:extLst>
                <a:ext uri="{FF2B5EF4-FFF2-40B4-BE49-F238E27FC236}">
                  <a16:creationId xmlns:a16="http://schemas.microsoft.com/office/drawing/2014/main" id="{D462BB83-2009-8BC4-28EC-B5F96452B539}"/>
                </a:ext>
              </a:extLst>
            </p:cNvPr>
            <p:cNvPicPr>
              <a:picLocks noChangeAspect="1"/>
            </p:cNvPicPr>
            <p:nvPr/>
          </p:nvPicPr>
          <p:blipFill rotWithShape="1">
            <a:blip r:embed="rId2"/>
            <a:srcRect l="11191" t="10032" r="10953" b="11209"/>
            <a:stretch/>
          </p:blipFill>
          <p:spPr>
            <a:xfrm>
              <a:off x="7989068" y="351481"/>
              <a:ext cx="1720011" cy="1739972"/>
            </a:xfrm>
            <a:prstGeom prst="rect">
              <a:avLst/>
            </a:prstGeom>
          </p:spPr>
        </p:pic>
        <p:pic>
          <p:nvPicPr>
            <p:cNvPr id="13" name="Picture 12" descr="A circular blue and black background&#10;&#10;Description automatically generated">
              <a:extLst>
                <a:ext uri="{FF2B5EF4-FFF2-40B4-BE49-F238E27FC236}">
                  <a16:creationId xmlns:a16="http://schemas.microsoft.com/office/drawing/2014/main" id="{505A66E2-8E5D-11DC-089C-507161ED8F14}"/>
                </a:ext>
              </a:extLst>
            </p:cNvPr>
            <p:cNvPicPr>
              <a:picLocks noChangeAspect="1"/>
            </p:cNvPicPr>
            <p:nvPr/>
          </p:nvPicPr>
          <p:blipFill rotWithShape="1">
            <a:blip r:embed="rId2"/>
            <a:srcRect l="11191" t="10032" r="10953" b="11209"/>
            <a:stretch/>
          </p:blipFill>
          <p:spPr>
            <a:xfrm>
              <a:off x="7989068" y="2560425"/>
              <a:ext cx="1720011" cy="1739972"/>
            </a:xfrm>
            <a:prstGeom prst="rect">
              <a:avLst/>
            </a:prstGeom>
          </p:spPr>
        </p:pic>
        <p:pic>
          <p:nvPicPr>
            <p:cNvPr id="14" name="Picture 13" descr="A circular blue and black background&#10;&#10;Description automatically generated">
              <a:extLst>
                <a:ext uri="{FF2B5EF4-FFF2-40B4-BE49-F238E27FC236}">
                  <a16:creationId xmlns:a16="http://schemas.microsoft.com/office/drawing/2014/main" id="{08A401AD-93D0-49A9-EE74-376EB8517C5B}"/>
                </a:ext>
              </a:extLst>
            </p:cNvPr>
            <p:cNvPicPr>
              <a:picLocks noChangeAspect="1"/>
            </p:cNvPicPr>
            <p:nvPr/>
          </p:nvPicPr>
          <p:blipFill rotWithShape="1">
            <a:blip r:embed="rId2"/>
            <a:srcRect l="11191" t="10032" r="10953" b="11209"/>
            <a:stretch/>
          </p:blipFill>
          <p:spPr>
            <a:xfrm>
              <a:off x="7989068" y="4769369"/>
              <a:ext cx="1720011" cy="1739972"/>
            </a:xfrm>
            <a:prstGeom prst="rect">
              <a:avLst/>
            </a:prstGeom>
          </p:spPr>
        </p:pic>
        <p:pic>
          <p:nvPicPr>
            <p:cNvPr id="15" name="Picture 14" descr="A circular blue and black background&#10;&#10;Description automatically generated">
              <a:extLst>
                <a:ext uri="{FF2B5EF4-FFF2-40B4-BE49-F238E27FC236}">
                  <a16:creationId xmlns:a16="http://schemas.microsoft.com/office/drawing/2014/main" id="{5A1743CA-DFC0-C251-C271-BF787C74C30E}"/>
                </a:ext>
              </a:extLst>
            </p:cNvPr>
            <p:cNvPicPr>
              <a:picLocks noChangeAspect="1"/>
            </p:cNvPicPr>
            <p:nvPr/>
          </p:nvPicPr>
          <p:blipFill rotWithShape="1">
            <a:blip r:embed="rId2"/>
            <a:srcRect l="11191" t="10032" r="10953" b="11209"/>
            <a:stretch/>
          </p:blipFill>
          <p:spPr>
            <a:xfrm>
              <a:off x="10187738" y="351481"/>
              <a:ext cx="1720011" cy="1739972"/>
            </a:xfrm>
            <a:prstGeom prst="rect">
              <a:avLst/>
            </a:prstGeom>
          </p:spPr>
        </p:pic>
        <p:pic>
          <p:nvPicPr>
            <p:cNvPr id="16" name="Picture 15" descr="A circular blue and black background&#10;&#10;Description automatically generated">
              <a:extLst>
                <a:ext uri="{FF2B5EF4-FFF2-40B4-BE49-F238E27FC236}">
                  <a16:creationId xmlns:a16="http://schemas.microsoft.com/office/drawing/2014/main" id="{26703AE7-3432-430B-8F0B-013571ECEBA9}"/>
                </a:ext>
              </a:extLst>
            </p:cNvPr>
            <p:cNvPicPr>
              <a:picLocks noChangeAspect="1"/>
            </p:cNvPicPr>
            <p:nvPr/>
          </p:nvPicPr>
          <p:blipFill rotWithShape="1">
            <a:blip r:embed="rId2"/>
            <a:srcRect l="11191" t="10032" r="10953" b="11209"/>
            <a:stretch/>
          </p:blipFill>
          <p:spPr>
            <a:xfrm>
              <a:off x="10187738" y="2560425"/>
              <a:ext cx="1720011" cy="1739972"/>
            </a:xfrm>
            <a:prstGeom prst="rect">
              <a:avLst/>
            </a:prstGeom>
          </p:spPr>
        </p:pic>
        <p:pic>
          <p:nvPicPr>
            <p:cNvPr id="17" name="Picture 16" descr="A circular blue and black background&#10;&#10;Description automatically generated">
              <a:extLst>
                <a:ext uri="{FF2B5EF4-FFF2-40B4-BE49-F238E27FC236}">
                  <a16:creationId xmlns:a16="http://schemas.microsoft.com/office/drawing/2014/main" id="{C2BE9E68-6658-7AB7-D401-28BF51195A6B}"/>
                </a:ext>
              </a:extLst>
            </p:cNvPr>
            <p:cNvPicPr>
              <a:picLocks noChangeAspect="1"/>
            </p:cNvPicPr>
            <p:nvPr/>
          </p:nvPicPr>
          <p:blipFill rotWithShape="1">
            <a:blip r:embed="rId2"/>
            <a:srcRect l="11191" t="10032" r="10953" b="11209"/>
            <a:stretch/>
          </p:blipFill>
          <p:spPr>
            <a:xfrm>
              <a:off x="10187738" y="4769369"/>
              <a:ext cx="1720011" cy="1739972"/>
            </a:xfrm>
            <a:prstGeom prst="rect">
              <a:avLst/>
            </a:prstGeom>
          </p:spPr>
        </p:pic>
      </p:gr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2"/>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09427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able of Content 02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2"/>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3" name="Group 2">
            <a:extLst>
              <a:ext uri="{FF2B5EF4-FFF2-40B4-BE49-F238E27FC236}">
                <a16:creationId xmlns:a16="http://schemas.microsoft.com/office/drawing/2014/main" id="{3AD75616-E1FA-6274-A4E4-AAB485146407}"/>
              </a:ext>
            </a:extLst>
          </p:cNvPr>
          <p:cNvGrpSpPr/>
          <p:nvPr userDrawn="1"/>
        </p:nvGrpSpPr>
        <p:grpSpPr>
          <a:xfrm>
            <a:off x="5758846" y="355955"/>
            <a:ext cx="6174573" cy="6153385"/>
            <a:chOff x="5758846" y="355955"/>
            <a:chExt cx="6174573" cy="6153385"/>
          </a:xfrm>
        </p:grpSpPr>
        <p:pic>
          <p:nvPicPr>
            <p:cNvPr id="6" name="Picture 5" descr="A blue circular pattern with lines in the center&#10;&#10;Description automatically generated">
              <a:extLst>
                <a:ext uri="{FF2B5EF4-FFF2-40B4-BE49-F238E27FC236}">
                  <a16:creationId xmlns:a16="http://schemas.microsoft.com/office/drawing/2014/main" id="{AD0DD864-94A9-9EF5-1089-07D04E4C2F50}"/>
                </a:ext>
              </a:extLst>
            </p:cNvPr>
            <p:cNvPicPr>
              <a:picLocks noChangeAspect="1"/>
            </p:cNvPicPr>
            <p:nvPr/>
          </p:nvPicPr>
          <p:blipFill rotWithShape="1">
            <a:blip r:embed="rId2"/>
            <a:srcRect l="11191" t="10246" r="10953" b="10996"/>
            <a:stretch/>
          </p:blipFill>
          <p:spPr>
            <a:xfrm>
              <a:off x="5758846" y="355955"/>
              <a:ext cx="1715588" cy="1735497"/>
            </a:xfrm>
            <a:prstGeom prst="rect">
              <a:avLst/>
            </a:prstGeom>
          </p:spPr>
        </p:pic>
        <p:pic>
          <p:nvPicPr>
            <p:cNvPr id="18" name="Picture 17" descr="A blue circular pattern with lines in the center&#10;&#10;Description automatically generated">
              <a:extLst>
                <a:ext uri="{FF2B5EF4-FFF2-40B4-BE49-F238E27FC236}">
                  <a16:creationId xmlns:a16="http://schemas.microsoft.com/office/drawing/2014/main" id="{C42CBF60-482E-E42E-2502-459131822D54}"/>
                </a:ext>
              </a:extLst>
            </p:cNvPr>
            <p:cNvPicPr>
              <a:picLocks noChangeAspect="1"/>
            </p:cNvPicPr>
            <p:nvPr/>
          </p:nvPicPr>
          <p:blipFill rotWithShape="1">
            <a:blip r:embed="rId2"/>
            <a:srcRect l="11191" t="10246" r="10953" b="10996"/>
            <a:stretch/>
          </p:blipFill>
          <p:spPr>
            <a:xfrm>
              <a:off x="5758846" y="2564899"/>
              <a:ext cx="1715588" cy="1735497"/>
            </a:xfrm>
            <a:prstGeom prst="rect">
              <a:avLst/>
            </a:prstGeom>
          </p:spPr>
        </p:pic>
        <p:pic>
          <p:nvPicPr>
            <p:cNvPr id="19" name="Picture 18" descr="A blue circular pattern with lines in the center&#10;&#10;Description automatically generated">
              <a:extLst>
                <a:ext uri="{FF2B5EF4-FFF2-40B4-BE49-F238E27FC236}">
                  <a16:creationId xmlns:a16="http://schemas.microsoft.com/office/drawing/2014/main" id="{42CB3768-444C-34F4-DAAA-C239D3BB1460}"/>
                </a:ext>
              </a:extLst>
            </p:cNvPr>
            <p:cNvPicPr>
              <a:picLocks noChangeAspect="1"/>
            </p:cNvPicPr>
            <p:nvPr/>
          </p:nvPicPr>
          <p:blipFill rotWithShape="1">
            <a:blip r:embed="rId2"/>
            <a:srcRect l="11191" t="10246" r="10953" b="10996"/>
            <a:stretch/>
          </p:blipFill>
          <p:spPr>
            <a:xfrm>
              <a:off x="5758846" y="4773843"/>
              <a:ext cx="1715588" cy="1735497"/>
            </a:xfrm>
            <a:prstGeom prst="rect">
              <a:avLst/>
            </a:prstGeom>
          </p:spPr>
        </p:pic>
        <p:pic>
          <p:nvPicPr>
            <p:cNvPr id="20" name="Picture 19" descr="A blue circular pattern with lines in the center&#10;&#10;Description automatically generated">
              <a:extLst>
                <a:ext uri="{FF2B5EF4-FFF2-40B4-BE49-F238E27FC236}">
                  <a16:creationId xmlns:a16="http://schemas.microsoft.com/office/drawing/2014/main" id="{8AC1CE0B-C2CB-5E36-5A4E-C28212D90900}"/>
                </a:ext>
              </a:extLst>
            </p:cNvPr>
            <p:cNvPicPr>
              <a:picLocks noChangeAspect="1"/>
            </p:cNvPicPr>
            <p:nvPr/>
          </p:nvPicPr>
          <p:blipFill rotWithShape="1">
            <a:blip r:embed="rId2"/>
            <a:srcRect l="11191" t="10246" r="10953" b="10996"/>
            <a:stretch/>
          </p:blipFill>
          <p:spPr>
            <a:xfrm>
              <a:off x="7998613" y="355955"/>
              <a:ext cx="1715588" cy="1735497"/>
            </a:xfrm>
            <a:prstGeom prst="rect">
              <a:avLst/>
            </a:prstGeom>
          </p:spPr>
        </p:pic>
        <p:pic>
          <p:nvPicPr>
            <p:cNvPr id="21" name="Picture 20" descr="A blue circular pattern with lines in the center&#10;&#10;Description automatically generated">
              <a:extLst>
                <a:ext uri="{FF2B5EF4-FFF2-40B4-BE49-F238E27FC236}">
                  <a16:creationId xmlns:a16="http://schemas.microsoft.com/office/drawing/2014/main" id="{66262E94-9A7F-D643-B3F9-A1FB24DB491E}"/>
                </a:ext>
              </a:extLst>
            </p:cNvPr>
            <p:cNvPicPr>
              <a:picLocks noChangeAspect="1"/>
            </p:cNvPicPr>
            <p:nvPr/>
          </p:nvPicPr>
          <p:blipFill rotWithShape="1">
            <a:blip r:embed="rId2"/>
            <a:srcRect l="11191" t="10246" r="10953" b="10996"/>
            <a:stretch/>
          </p:blipFill>
          <p:spPr>
            <a:xfrm>
              <a:off x="7998613" y="2564899"/>
              <a:ext cx="1715588" cy="1735497"/>
            </a:xfrm>
            <a:prstGeom prst="rect">
              <a:avLst/>
            </a:prstGeom>
          </p:spPr>
        </p:pic>
        <p:pic>
          <p:nvPicPr>
            <p:cNvPr id="22" name="Picture 21" descr="A blue circular pattern with lines in the center&#10;&#10;Description automatically generated">
              <a:extLst>
                <a:ext uri="{FF2B5EF4-FFF2-40B4-BE49-F238E27FC236}">
                  <a16:creationId xmlns:a16="http://schemas.microsoft.com/office/drawing/2014/main" id="{2FBF6FA8-5D82-9460-508A-9AA3EB7E5929}"/>
                </a:ext>
              </a:extLst>
            </p:cNvPr>
            <p:cNvPicPr>
              <a:picLocks noChangeAspect="1"/>
            </p:cNvPicPr>
            <p:nvPr/>
          </p:nvPicPr>
          <p:blipFill rotWithShape="1">
            <a:blip r:embed="rId2"/>
            <a:srcRect l="11191" t="10246" r="10953" b="10996"/>
            <a:stretch/>
          </p:blipFill>
          <p:spPr>
            <a:xfrm>
              <a:off x="7998613" y="4773843"/>
              <a:ext cx="1715588" cy="1735497"/>
            </a:xfrm>
            <a:prstGeom prst="rect">
              <a:avLst/>
            </a:prstGeom>
          </p:spPr>
        </p:pic>
        <p:pic>
          <p:nvPicPr>
            <p:cNvPr id="23" name="Picture 22" descr="A blue circular pattern with lines in the center&#10;&#10;Description automatically generated">
              <a:extLst>
                <a:ext uri="{FF2B5EF4-FFF2-40B4-BE49-F238E27FC236}">
                  <a16:creationId xmlns:a16="http://schemas.microsoft.com/office/drawing/2014/main" id="{A4D8ADEC-3BB6-D09B-E946-126C1A462D1E}"/>
                </a:ext>
              </a:extLst>
            </p:cNvPr>
            <p:cNvPicPr>
              <a:picLocks noChangeAspect="1"/>
            </p:cNvPicPr>
            <p:nvPr/>
          </p:nvPicPr>
          <p:blipFill rotWithShape="1">
            <a:blip r:embed="rId2"/>
            <a:srcRect l="11191" t="10246" r="10953" b="10996"/>
            <a:stretch/>
          </p:blipFill>
          <p:spPr>
            <a:xfrm>
              <a:off x="10217831" y="355955"/>
              <a:ext cx="1715588" cy="1735497"/>
            </a:xfrm>
            <a:prstGeom prst="rect">
              <a:avLst/>
            </a:prstGeom>
          </p:spPr>
        </p:pic>
        <p:pic>
          <p:nvPicPr>
            <p:cNvPr id="24" name="Picture 23" descr="A blue circular pattern with lines in the center&#10;&#10;Description automatically generated">
              <a:extLst>
                <a:ext uri="{FF2B5EF4-FFF2-40B4-BE49-F238E27FC236}">
                  <a16:creationId xmlns:a16="http://schemas.microsoft.com/office/drawing/2014/main" id="{C91554CB-ABB3-337E-B0B6-843EBE228FC3}"/>
                </a:ext>
              </a:extLst>
            </p:cNvPr>
            <p:cNvPicPr>
              <a:picLocks noChangeAspect="1"/>
            </p:cNvPicPr>
            <p:nvPr/>
          </p:nvPicPr>
          <p:blipFill rotWithShape="1">
            <a:blip r:embed="rId2"/>
            <a:srcRect l="11191" t="10246" r="10953" b="10996"/>
            <a:stretch/>
          </p:blipFill>
          <p:spPr>
            <a:xfrm>
              <a:off x="10217831" y="2564899"/>
              <a:ext cx="1715588" cy="1735497"/>
            </a:xfrm>
            <a:prstGeom prst="rect">
              <a:avLst/>
            </a:prstGeom>
          </p:spPr>
        </p:pic>
        <p:pic>
          <p:nvPicPr>
            <p:cNvPr id="25" name="Picture 24" descr="A blue circular pattern with lines in the center&#10;&#10;Description automatically generated">
              <a:extLst>
                <a:ext uri="{FF2B5EF4-FFF2-40B4-BE49-F238E27FC236}">
                  <a16:creationId xmlns:a16="http://schemas.microsoft.com/office/drawing/2014/main" id="{FDA5056B-4BB4-96C9-5431-A9BEE9D0D125}"/>
                </a:ext>
              </a:extLst>
            </p:cNvPr>
            <p:cNvPicPr>
              <a:picLocks noChangeAspect="1"/>
            </p:cNvPicPr>
            <p:nvPr/>
          </p:nvPicPr>
          <p:blipFill rotWithShape="1">
            <a:blip r:embed="rId2"/>
            <a:srcRect l="11191" t="10246" r="10953" b="10996"/>
            <a:stretch/>
          </p:blipFill>
          <p:spPr>
            <a:xfrm>
              <a:off x="10217831" y="4773843"/>
              <a:ext cx="1715588" cy="1735497"/>
            </a:xfrm>
            <a:prstGeom prst="rect">
              <a:avLst/>
            </a:prstGeom>
          </p:spPr>
        </p:pic>
      </p:grpSp>
      <p:sp>
        <p:nvSpPr>
          <p:cNvPr id="7" name="Text Placeholder 2">
            <a:extLst>
              <a:ext uri="{FF2B5EF4-FFF2-40B4-BE49-F238E27FC236}">
                <a16:creationId xmlns:a16="http://schemas.microsoft.com/office/drawing/2014/main" id="{3DE6DA1B-09AD-6211-A6CB-0278735C7A78}"/>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9620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01 Light">
    <p:bg>
      <p:bgPr>
        <a:solidFill>
          <a:schemeClr val="bg2">
            <a:alpha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561D86-26BE-0782-B9C1-337F57D821BC}"/>
              </a:ext>
            </a:extLst>
          </p:cNvPr>
          <p:cNvSpPr>
            <a:spLocks noGrp="1"/>
          </p:cNvSpPr>
          <p:nvPr>
            <p:ph type="body" idx="14"/>
          </p:nvPr>
        </p:nvSpPr>
        <p:spPr>
          <a:xfrm>
            <a:off x="605121" y="2376424"/>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pic>
        <p:nvPicPr>
          <p:cNvPr id="9" name="Picture 8" descr="A blue and white circular logo&#10;&#10;Description automatically generated">
            <a:extLst>
              <a:ext uri="{FF2B5EF4-FFF2-40B4-BE49-F238E27FC236}">
                <a16:creationId xmlns:a16="http://schemas.microsoft.com/office/drawing/2014/main" id="{5B525631-172F-1503-6D51-B6A8940318EB}"/>
              </a:ext>
            </a:extLst>
          </p:cNvPr>
          <p:cNvPicPr>
            <a:picLocks noChangeAspect="1"/>
          </p:cNvPicPr>
          <p:nvPr userDrawn="1"/>
        </p:nvPicPr>
        <p:blipFill rotWithShape="1">
          <a:blip r:embed="rId2"/>
          <a:srcRect l="10022" t="8592" r="29897" b="35341"/>
          <a:stretch/>
        </p:blipFill>
        <p:spPr>
          <a:xfrm>
            <a:off x="6396780" y="1449970"/>
            <a:ext cx="5795219" cy="540803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852564"/>
            <a:ext cx="5029200" cy="1661993"/>
          </a:xfrm>
        </p:spPr>
        <p:txBody>
          <a:bodyPr anchor="t">
            <a:noAutofit/>
          </a:bodyPr>
          <a:lstStyle>
            <a:lvl1pPr algn="l">
              <a:defRPr sz="54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Tree>
    <p:extLst>
      <p:ext uri="{BB962C8B-B14F-4D97-AF65-F5344CB8AC3E}">
        <p14:creationId xmlns:p14="http://schemas.microsoft.com/office/powerpoint/2010/main" val="2759461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able of Content 02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06380"/>
            <a:ext cx="4270248" cy="1554480"/>
          </a:xfrm>
        </p:spPr>
        <p:txBody>
          <a:bodyPr/>
          <a:lstStyle>
            <a:lvl1pPr>
              <a:defRPr sz="5400">
                <a:solidFill>
                  <a:schemeClr val="accent2"/>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142CFD4F-6261-E51E-95BC-E71E177F7325}"/>
              </a:ext>
            </a:extLst>
          </p:cNvPr>
          <p:cNvSpPr>
            <a:spLocks noGrp="1"/>
          </p:cNvSpPr>
          <p:nvPr>
            <p:ph type="body" idx="14"/>
          </p:nvPr>
        </p:nvSpPr>
        <p:spPr>
          <a:xfrm>
            <a:off x="609600" y="3922776"/>
            <a:ext cx="4270248" cy="1947010"/>
          </a:xfrm>
        </p:spPr>
        <p:txBody>
          <a:bodyPr anchor="t">
            <a:noAutofit/>
          </a:bodyPr>
          <a:lstStyle>
            <a:lvl1pPr marL="0" indent="0">
              <a:buNone/>
              <a:defRPr sz="1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3" name="Group 2">
            <a:extLst>
              <a:ext uri="{FF2B5EF4-FFF2-40B4-BE49-F238E27FC236}">
                <a16:creationId xmlns:a16="http://schemas.microsoft.com/office/drawing/2014/main" id="{64612463-897C-3480-2C0B-54B482310469}"/>
              </a:ext>
            </a:extLst>
          </p:cNvPr>
          <p:cNvGrpSpPr/>
          <p:nvPr userDrawn="1"/>
        </p:nvGrpSpPr>
        <p:grpSpPr>
          <a:xfrm>
            <a:off x="5763852" y="335015"/>
            <a:ext cx="6172051" cy="6190563"/>
            <a:chOff x="5763852" y="335015"/>
            <a:chExt cx="6172051" cy="6190563"/>
          </a:xfrm>
        </p:grpSpPr>
        <p:pic>
          <p:nvPicPr>
            <p:cNvPr id="6" name="Picture 5" descr="A blue and black circular logo&#10;&#10;Description automatically generated">
              <a:extLst>
                <a:ext uri="{FF2B5EF4-FFF2-40B4-BE49-F238E27FC236}">
                  <a16:creationId xmlns:a16="http://schemas.microsoft.com/office/drawing/2014/main" id="{C9C9C109-2747-22A3-A27D-44D4E6B66F78}"/>
                </a:ext>
              </a:extLst>
            </p:cNvPr>
            <p:cNvPicPr>
              <a:picLocks noChangeAspect="1"/>
            </p:cNvPicPr>
            <p:nvPr/>
          </p:nvPicPr>
          <p:blipFill rotWithShape="1">
            <a:blip r:embed="rId2"/>
            <a:srcRect l="10953" t="10246" r="11120" b="10996"/>
            <a:stretch/>
          </p:blipFill>
          <p:spPr>
            <a:xfrm>
              <a:off x="5763852" y="335015"/>
              <a:ext cx="1733615" cy="1752127"/>
            </a:xfrm>
            <a:prstGeom prst="rect">
              <a:avLst/>
            </a:prstGeom>
          </p:spPr>
        </p:pic>
        <p:pic>
          <p:nvPicPr>
            <p:cNvPr id="18" name="Picture 17" descr="A blue and black circular logo&#10;&#10;Description automatically generated">
              <a:extLst>
                <a:ext uri="{FF2B5EF4-FFF2-40B4-BE49-F238E27FC236}">
                  <a16:creationId xmlns:a16="http://schemas.microsoft.com/office/drawing/2014/main" id="{EE0128AE-700F-0194-7F7B-0D1708E0849F}"/>
                </a:ext>
              </a:extLst>
            </p:cNvPr>
            <p:cNvPicPr>
              <a:picLocks noChangeAspect="1"/>
            </p:cNvPicPr>
            <p:nvPr/>
          </p:nvPicPr>
          <p:blipFill rotWithShape="1">
            <a:blip r:embed="rId2"/>
            <a:srcRect l="10953" t="10246" r="11120" b="10996"/>
            <a:stretch/>
          </p:blipFill>
          <p:spPr>
            <a:xfrm>
              <a:off x="5763852" y="2554233"/>
              <a:ext cx="1733615" cy="1752127"/>
            </a:xfrm>
            <a:prstGeom prst="rect">
              <a:avLst/>
            </a:prstGeom>
          </p:spPr>
        </p:pic>
        <p:pic>
          <p:nvPicPr>
            <p:cNvPr id="19" name="Picture 18" descr="A blue and black circular logo&#10;&#10;Description automatically generated">
              <a:extLst>
                <a:ext uri="{FF2B5EF4-FFF2-40B4-BE49-F238E27FC236}">
                  <a16:creationId xmlns:a16="http://schemas.microsoft.com/office/drawing/2014/main" id="{323343E7-ACC5-9B5B-DCC4-D62B19AD66B2}"/>
                </a:ext>
              </a:extLst>
            </p:cNvPr>
            <p:cNvPicPr>
              <a:picLocks noChangeAspect="1"/>
            </p:cNvPicPr>
            <p:nvPr/>
          </p:nvPicPr>
          <p:blipFill rotWithShape="1">
            <a:blip r:embed="rId2"/>
            <a:srcRect l="10953" t="10246" r="11120" b="10996"/>
            <a:stretch/>
          </p:blipFill>
          <p:spPr>
            <a:xfrm>
              <a:off x="5763852" y="4773451"/>
              <a:ext cx="1733615" cy="1752127"/>
            </a:xfrm>
            <a:prstGeom prst="rect">
              <a:avLst/>
            </a:prstGeom>
          </p:spPr>
        </p:pic>
        <p:pic>
          <p:nvPicPr>
            <p:cNvPr id="20" name="Picture 19" descr="A blue and black circular logo&#10;&#10;Description automatically generated">
              <a:extLst>
                <a:ext uri="{FF2B5EF4-FFF2-40B4-BE49-F238E27FC236}">
                  <a16:creationId xmlns:a16="http://schemas.microsoft.com/office/drawing/2014/main" id="{ECF17C9E-40C9-A1B2-921B-A117E1445BE0}"/>
                </a:ext>
              </a:extLst>
            </p:cNvPr>
            <p:cNvPicPr>
              <a:picLocks noChangeAspect="1"/>
            </p:cNvPicPr>
            <p:nvPr/>
          </p:nvPicPr>
          <p:blipFill rotWithShape="1">
            <a:blip r:embed="rId2"/>
            <a:srcRect l="10953" t="10246" r="11120" b="10996"/>
            <a:stretch/>
          </p:blipFill>
          <p:spPr>
            <a:xfrm>
              <a:off x="7983070" y="335015"/>
              <a:ext cx="1733615" cy="1752127"/>
            </a:xfrm>
            <a:prstGeom prst="rect">
              <a:avLst/>
            </a:prstGeom>
          </p:spPr>
        </p:pic>
        <p:pic>
          <p:nvPicPr>
            <p:cNvPr id="21" name="Picture 20" descr="A blue and black circular logo&#10;&#10;Description automatically generated">
              <a:extLst>
                <a:ext uri="{FF2B5EF4-FFF2-40B4-BE49-F238E27FC236}">
                  <a16:creationId xmlns:a16="http://schemas.microsoft.com/office/drawing/2014/main" id="{62D3AD15-40FB-E0AE-E3FD-E92E188E969E}"/>
                </a:ext>
              </a:extLst>
            </p:cNvPr>
            <p:cNvPicPr>
              <a:picLocks noChangeAspect="1"/>
            </p:cNvPicPr>
            <p:nvPr/>
          </p:nvPicPr>
          <p:blipFill rotWithShape="1">
            <a:blip r:embed="rId2"/>
            <a:srcRect l="10953" t="10246" r="11120" b="10996"/>
            <a:stretch/>
          </p:blipFill>
          <p:spPr>
            <a:xfrm>
              <a:off x="7983070" y="2554233"/>
              <a:ext cx="1733615" cy="1752127"/>
            </a:xfrm>
            <a:prstGeom prst="rect">
              <a:avLst/>
            </a:prstGeom>
          </p:spPr>
        </p:pic>
        <p:pic>
          <p:nvPicPr>
            <p:cNvPr id="22" name="Picture 21" descr="A blue and black circular logo&#10;&#10;Description automatically generated">
              <a:extLst>
                <a:ext uri="{FF2B5EF4-FFF2-40B4-BE49-F238E27FC236}">
                  <a16:creationId xmlns:a16="http://schemas.microsoft.com/office/drawing/2014/main" id="{B7CF3F1F-9F91-CF4A-FF07-FA15A22A9A49}"/>
                </a:ext>
              </a:extLst>
            </p:cNvPr>
            <p:cNvPicPr>
              <a:picLocks noChangeAspect="1"/>
            </p:cNvPicPr>
            <p:nvPr/>
          </p:nvPicPr>
          <p:blipFill rotWithShape="1">
            <a:blip r:embed="rId2"/>
            <a:srcRect l="10953" t="10246" r="11120" b="10996"/>
            <a:stretch/>
          </p:blipFill>
          <p:spPr>
            <a:xfrm>
              <a:off x="7983070" y="4773451"/>
              <a:ext cx="1733615" cy="1752127"/>
            </a:xfrm>
            <a:prstGeom prst="rect">
              <a:avLst/>
            </a:prstGeom>
          </p:spPr>
        </p:pic>
        <p:pic>
          <p:nvPicPr>
            <p:cNvPr id="23" name="Picture 22" descr="A blue and black circular logo&#10;&#10;Description automatically generated">
              <a:extLst>
                <a:ext uri="{FF2B5EF4-FFF2-40B4-BE49-F238E27FC236}">
                  <a16:creationId xmlns:a16="http://schemas.microsoft.com/office/drawing/2014/main" id="{CD010AA3-929E-77D1-8103-2E11D2AEDBB7}"/>
                </a:ext>
              </a:extLst>
            </p:cNvPr>
            <p:cNvPicPr>
              <a:picLocks noChangeAspect="1"/>
            </p:cNvPicPr>
            <p:nvPr/>
          </p:nvPicPr>
          <p:blipFill rotWithShape="1">
            <a:blip r:embed="rId2"/>
            <a:srcRect l="10953" t="10246" r="11120" b="10996"/>
            <a:stretch/>
          </p:blipFill>
          <p:spPr>
            <a:xfrm>
              <a:off x="10202288" y="335015"/>
              <a:ext cx="1733615" cy="1752127"/>
            </a:xfrm>
            <a:prstGeom prst="rect">
              <a:avLst/>
            </a:prstGeom>
          </p:spPr>
        </p:pic>
        <p:pic>
          <p:nvPicPr>
            <p:cNvPr id="24" name="Picture 23" descr="A blue and black circular logo&#10;&#10;Description automatically generated">
              <a:extLst>
                <a:ext uri="{FF2B5EF4-FFF2-40B4-BE49-F238E27FC236}">
                  <a16:creationId xmlns:a16="http://schemas.microsoft.com/office/drawing/2014/main" id="{C281E6B5-D294-8C31-06F4-403B03B0CF8E}"/>
                </a:ext>
              </a:extLst>
            </p:cNvPr>
            <p:cNvPicPr>
              <a:picLocks noChangeAspect="1"/>
            </p:cNvPicPr>
            <p:nvPr/>
          </p:nvPicPr>
          <p:blipFill rotWithShape="1">
            <a:blip r:embed="rId2"/>
            <a:srcRect l="10953" t="10246" r="11120" b="10996"/>
            <a:stretch/>
          </p:blipFill>
          <p:spPr>
            <a:xfrm>
              <a:off x="10202288" y="2554233"/>
              <a:ext cx="1733615" cy="1752127"/>
            </a:xfrm>
            <a:prstGeom prst="rect">
              <a:avLst/>
            </a:prstGeom>
          </p:spPr>
        </p:pic>
        <p:pic>
          <p:nvPicPr>
            <p:cNvPr id="25" name="Picture 24" descr="A blue and black circular logo&#10;&#10;Description automatically generated">
              <a:extLst>
                <a:ext uri="{FF2B5EF4-FFF2-40B4-BE49-F238E27FC236}">
                  <a16:creationId xmlns:a16="http://schemas.microsoft.com/office/drawing/2014/main" id="{DA0AFAAB-A69C-360D-13B4-236DA86E4108}"/>
                </a:ext>
              </a:extLst>
            </p:cNvPr>
            <p:cNvPicPr>
              <a:picLocks noChangeAspect="1"/>
            </p:cNvPicPr>
            <p:nvPr/>
          </p:nvPicPr>
          <p:blipFill rotWithShape="1">
            <a:blip r:embed="rId2"/>
            <a:srcRect l="10953" t="10246" r="11120" b="10996"/>
            <a:stretch/>
          </p:blipFill>
          <p:spPr>
            <a:xfrm>
              <a:off x="10202288" y="4773451"/>
              <a:ext cx="1733615" cy="1752127"/>
            </a:xfrm>
            <a:prstGeom prst="rect">
              <a:avLst/>
            </a:prstGeom>
          </p:spPr>
        </p:pic>
      </p:grpSp>
      <p:sp>
        <p:nvSpPr>
          <p:cNvPr id="7" name="Text Placeholder 2">
            <a:extLst>
              <a:ext uri="{FF2B5EF4-FFF2-40B4-BE49-F238E27FC236}">
                <a16:creationId xmlns:a16="http://schemas.microsoft.com/office/drawing/2014/main" id="{280E2453-DB81-82A4-3405-D5E14BB626EA}"/>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1812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2">
            <a:alpha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2EA1BC-C3E9-D292-42C8-6CAE7C52E5A9}"/>
              </a:ext>
            </a:extLst>
          </p:cNvPr>
          <p:cNvSpPr/>
          <p:nvPr userDrawn="1"/>
        </p:nvSpPr>
        <p:spPr>
          <a:xfrm>
            <a:off x="0" y="0"/>
            <a:ext cx="6096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025786"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2" y="2121408"/>
            <a:ext cx="5026134" cy="3334871"/>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10" name="Picture Placeholder 5">
            <a:extLst>
              <a:ext uri="{FF2B5EF4-FFF2-40B4-BE49-F238E27FC236}">
                <a16:creationId xmlns:a16="http://schemas.microsoft.com/office/drawing/2014/main" id="{BF604C80-71EC-3473-950A-1A6AE22E15D9}"/>
              </a:ext>
            </a:extLst>
          </p:cNvPr>
          <p:cNvSpPr>
            <a:spLocks noGrp="1"/>
          </p:cNvSpPr>
          <p:nvPr>
            <p:ph type="pic" sz="quarter" idx="14" hasCustomPrompt="1"/>
          </p:nvPr>
        </p:nvSpPr>
        <p:spPr>
          <a:xfrm>
            <a:off x="6096000" y="0"/>
            <a:ext cx="6096000" cy="3429000"/>
          </a:xfrm>
          <a:solidFill>
            <a:schemeClr val="accent2">
              <a:lumMod val="75000"/>
            </a:schemeClr>
          </a:solidFill>
        </p:spPr>
        <p:txBody>
          <a:bodyPr anchor="ctr">
            <a:normAutofit/>
          </a:bodyPr>
          <a:lstStyle>
            <a:lvl1pPr algn="ctr">
              <a:defRPr sz="1200" b="0"/>
            </a:lvl1pPr>
          </a:lstStyle>
          <a:p>
            <a:r>
              <a:rPr lang="en-US"/>
              <a:t>Insert Photo</a:t>
            </a:r>
          </a:p>
        </p:txBody>
      </p:sp>
      <p:sp>
        <p:nvSpPr>
          <p:cNvPr id="12" name="Content Placeholder 2">
            <a:extLst>
              <a:ext uri="{FF2B5EF4-FFF2-40B4-BE49-F238E27FC236}">
                <a16:creationId xmlns:a16="http://schemas.microsoft.com/office/drawing/2014/main" id="{16AC415D-AFB5-FB32-4D7B-F7DB70BC80A4}"/>
              </a:ext>
            </a:extLst>
          </p:cNvPr>
          <p:cNvSpPr>
            <a:spLocks noGrp="1"/>
          </p:cNvSpPr>
          <p:nvPr>
            <p:ph idx="15"/>
          </p:nvPr>
        </p:nvSpPr>
        <p:spPr>
          <a:xfrm>
            <a:off x="6739128" y="4315969"/>
            <a:ext cx="2423160" cy="1856232"/>
          </a:xfrm>
        </p:spPr>
        <p:txBody>
          <a:bodyPr/>
          <a:lstStyle>
            <a:lvl1pPr>
              <a:defRPr>
                <a:solidFill>
                  <a:schemeClr val="accent1"/>
                </a:solidFill>
              </a:defRPr>
            </a:lvl1pPr>
            <a:lvl2pPr>
              <a:spcBef>
                <a:spcPts val="700"/>
              </a:spcBef>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B6F172E9-66E9-2F98-1B98-6976F7AC77DB}"/>
              </a:ext>
            </a:extLst>
          </p:cNvPr>
          <p:cNvSpPr>
            <a:spLocks noGrp="1"/>
          </p:cNvSpPr>
          <p:nvPr>
            <p:ph idx="16"/>
          </p:nvPr>
        </p:nvSpPr>
        <p:spPr>
          <a:xfrm>
            <a:off x="9573768" y="4315969"/>
            <a:ext cx="2008632" cy="1856232"/>
          </a:xfrm>
        </p:spPr>
        <p:txBody>
          <a:bodyPr/>
          <a:lstStyle>
            <a:lvl1pPr>
              <a:defRPr>
                <a:solidFill>
                  <a:schemeClr val="accent1"/>
                </a:solidFill>
              </a:defRPr>
            </a:lvl1pPr>
            <a:lvl2pPr>
              <a:spcBef>
                <a:spcPts val="700"/>
              </a:spcBef>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2B1228E4-8377-6E68-3D10-D550A75C2B2F}"/>
              </a:ext>
            </a:extLst>
          </p:cNvPr>
          <p:cNvSpPr>
            <a:spLocks noGrp="1"/>
          </p:cNvSpPr>
          <p:nvPr>
            <p:ph type="body" idx="17"/>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97589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490878"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hasCustomPrompt="1"/>
          </p:nvPr>
        </p:nvSpPr>
        <p:spPr>
          <a:xfrm>
            <a:off x="605122" y="2084832"/>
            <a:ext cx="3127248" cy="1753475"/>
          </a:xfrm>
        </p:spPr>
        <p:txBody>
          <a:bodyPr/>
          <a:lstStyle>
            <a:lvl1pPr>
              <a:defRPr sz="3600" b="0">
                <a:solidFill>
                  <a:schemeClr val="accent2"/>
                </a:solidFill>
              </a:defRPr>
            </a:lvl1pPr>
            <a:lvl2pPr>
              <a:defRPr sz="18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a:t>01</a:t>
            </a:r>
          </a:p>
          <a:p>
            <a:pPr lvl="1"/>
            <a:r>
              <a:rPr lang="en-US"/>
              <a:t>Second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pic>
        <p:nvPicPr>
          <p:cNvPr id="4" name="Picture 3" descr="A pattern of blue circles&#10;&#10;Description automatically generated">
            <a:extLst>
              <a:ext uri="{FF2B5EF4-FFF2-40B4-BE49-F238E27FC236}">
                <a16:creationId xmlns:a16="http://schemas.microsoft.com/office/drawing/2014/main" id="{399FE45F-0BCA-FC9E-A383-FEE0CCF44A43}"/>
              </a:ext>
            </a:extLst>
          </p:cNvPr>
          <p:cNvPicPr>
            <a:picLocks noChangeAspect="1"/>
          </p:cNvPicPr>
          <p:nvPr userDrawn="1"/>
        </p:nvPicPr>
        <p:blipFill rotWithShape="1">
          <a:blip r:embed="rId2"/>
          <a:srcRect l="-1" r="48001"/>
          <a:stretch/>
        </p:blipFill>
        <p:spPr>
          <a:xfrm>
            <a:off x="8969249" y="0"/>
            <a:ext cx="3222751" cy="6858000"/>
          </a:xfrm>
          <a:prstGeom prst="rect">
            <a:avLst/>
          </a:prstGeom>
        </p:spPr>
      </p:pic>
      <p:sp>
        <p:nvSpPr>
          <p:cNvPr id="7" name="Content Placeholder 2">
            <a:extLst>
              <a:ext uri="{FF2B5EF4-FFF2-40B4-BE49-F238E27FC236}">
                <a16:creationId xmlns:a16="http://schemas.microsoft.com/office/drawing/2014/main" id="{3DF3524F-ADB9-5EB7-841A-A2297D3830C9}"/>
              </a:ext>
            </a:extLst>
          </p:cNvPr>
          <p:cNvSpPr>
            <a:spLocks noGrp="1"/>
          </p:cNvSpPr>
          <p:nvPr>
            <p:ph idx="12" hasCustomPrompt="1"/>
          </p:nvPr>
        </p:nvSpPr>
        <p:spPr>
          <a:xfrm>
            <a:off x="605122" y="3941064"/>
            <a:ext cx="3127248" cy="1753475"/>
          </a:xfrm>
        </p:spPr>
        <p:txBody>
          <a:bodyPr/>
          <a:lstStyle>
            <a:lvl1pPr>
              <a:defRPr sz="3600" b="0">
                <a:solidFill>
                  <a:schemeClr val="accent2"/>
                </a:solidFill>
              </a:defRPr>
            </a:lvl1pPr>
            <a:lvl2pPr>
              <a:defRPr sz="18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a:t>02</a:t>
            </a:r>
          </a:p>
          <a:p>
            <a:pPr lvl="1"/>
            <a:r>
              <a:rPr lang="en-US"/>
              <a:t>Second level</a:t>
            </a:r>
          </a:p>
        </p:txBody>
      </p:sp>
      <p:sp>
        <p:nvSpPr>
          <p:cNvPr id="9" name="Content Placeholder 2">
            <a:extLst>
              <a:ext uri="{FF2B5EF4-FFF2-40B4-BE49-F238E27FC236}">
                <a16:creationId xmlns:a16="http://schemas.microsoft.com/office/drawing/2014/main" id="{4643888B-3D0A-A12B-2C3F-3CD26A3FFAA1}"/>
              </a:ext>
            </a:extLst>
          </p:cNvPr>
          <p:cNvSpPr>
            <a:spLocks noGrp="1"/>
          </p:cNvSpPr>
          <p:nvPr>
            <p:ph idx="13" hasCustomPrompt="1"/>
          </p:nvPr>
        </p:nvSpPr>
        <p:spPr>
          <a:xfrm>
            <a:off x="4315968" y="2084832"/>
            <a:ext cx="3127248" cy="1753475"/>
          </a:xfrm>
        </p:spPr>
        <p:txBody>
          <a:bodyPr/>
          <a:lstStyle>
            <a:lvl1pPr>
              <a:defRPr sz="3600" b="0">
                <a:solidFill>
                  <a:schemeClr val="accent2"/>
                </a:solidFill>
              </a:defRPr>
            </a:lvl1pPr>
            <a:lvl2pPr>
              <a:defRPr sz="18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a:t>03</a:t>
            </a:r>
          </a:p>
          <a:p>
            <a:pPr lvl="1"/>
            <a:r>
              <a:rPr lang="en-US"/>
              <a:t>Second level</a:t>
            </a:r>
          </a:p>
        </p:txBody>
      </p:sp>
      <p:sp>
        <p:nvSpPr>
          <p:cNvPr id="14" name="Content Placeholder 2">
            <a:extLst>
              <a:ext uri="{FF2B5EF4-FFF2-40B4-BE49-F238E27FC236}">
                <a16:creationId xmlns:a16="http://schemas.microsoft.com/office/drawing/2014/main" id="{2C859D8D-0525-93EA-1323-6E608B1CE627}"/>
              </a:ext>
            </a:extLst>
          </p:cNvPr>
          <p:cNvSpPr>
            <a:spLocks noGrp="1"/>
          </p:cNvSpPr>
          <p:nvPr>
            <p:ph idx="14" hasCustomPrompt="1"/>
          </p:nvPr>
        </p:nvSpPr>
        <p:spPr>
          <a:xfrm>
            <a:off x="4315968" y="3941064"/>
            <a:ext cx="3127248" cy="1753475"/>
          </a:xfrm>
        </p:spPr>
        <p:txBody>
          <a:bodyPr/>
          <a:lstStyle>
            <a:lvl1pPr>
              <a:defRPr sz="3600" b="0">
                <a:solidFill>
                  <a:schemeClr val="accent2"/>
                </a:solidFill>
              </a:defRPr>
            </a:lvl1pPr>
            <a:lvl2pPr>
              <a:defRPr sz="18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2"/>
                </a:solidFill>
              </a:defRPr>
            </a:lvl5pPr>
          </a:lstStyle>
          <a:p>
            <a:pPr lvl="0"/>
            <a:r>
              <a:rPr lang="en-US"/>
              <a:t>04</a:t>
            </a:r>
          </a:p>
          <a:p>
            <a:pPr lvl="1"/>
            <a:r>
              <a:rPr lang="en-US"/>
              <a:t>Second level</a:t>
            </a:r>
          </a:p>
        </p:txBody>
      </p:sp>
      <p:sp>
        <p:nvSpPr>
          <p:cNvPr id="6" name="Text Placeholder 2">
            <a:extLst>
              <a:ext uri="{FF2B5EF4-FFF2-40B4-BE49-F238E27FC236}">
                <a16:creationId xmlns:a16="http://schemas.microsoft.com/office/drawing/2014/main" id="{A7C246B3-A122-2C67-A52A-6FFA2D84FCC7}"/>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27858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490878" cy="636494"/>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hasCustomPrompt="1"/>
          </p:nvPr>
        </p:nvSpPr>
        <p:spPr>
          <a:xfrm>
            <a:off x="605122" y="2084832"/>
            <a:ext cx="3127248" cy="1753475"/>
          </a:xfrm>
        </p:spPr>
        <p:txBody>
          <a:bodyPr/>
          <a:lstStyle>
            <a:lvl1pPr>
              <a:spcBef>
                <a:spcPts val="1000"/>
              </a:spcBef>
              <a:defRPr sz="3600" b="0">
                <a:solidFill>
                  <a:schemeClr val="accent3"/>
                </a:solidFill>
              </a:defRPr>
            </a:lvl1pPr>
            <a:lvl2pPr>
              <a:spcBef>
                <a:spcPts val="1000"/>
              </a:spcBef>
              <a:spcAft>
                <a:spcPts val="0"/>
              </a:spcAft>
              <a:defRPr sz="1200" b="1">
                <a:solidFill>
                  <a:schemeClr val="accent1"/>
                </a:solidFill>
              </a:defRPr>
            </a:lvl2pPr>
            <a:lvl3pPr marL="7937" indent="0">
              <a:spcBef>
                <a:spcPts val="1000"/>
              </a:spcBef>
              <a:buNone/>
              <a:defRPr sz="1200">
                <a:solidFill>
                  <a:schemeClr val="accent1"/>
                </a:solidFill>
              </a:defRPr>
            </a:lvl3pPr>
            <a:lvl4pPr marL="233363" indent="-225425">
              <a:tabLst/>
              <a:defRPr sz="1200">
                <a:solidFill>
                  <a:schemeClr val="accent1"/>
                </a:solidFill>
              </a:defRPr>
            </a:lvl4pPr>
            <a:lvl5pPr marL="233363" indent="0">
              <a:tabLst/>
              <a:defRPr sz="1200">
                <a:solidFill>
                  <a:schemeClr val="accent1"/>
                </a:solidFill>
              </a:defRPr>
            </a:lvl5pPr>
          </a:lstStyle>
          <a:p>
            <a:pPr lvl="0"/>
            <a:r>
              <a:rPr lang="en-US"/>
              <a:t>01</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pic>
        <p:nvPicPr>
          <p:cNvPr id="4" name="Picture 3" descr="A pattern of blue circles&#10;&#10;Description automatically generated">
            <a:extLst>
              <a:ext uri="{FF2B5EF4-FFF2-40B4-BE49-F238E27FC236}">
                <a16:creationId xmlns:a16="http://schemas.microsoft.com/office/drawing/2014/main" id="{399FE45F-0BCA-FC9E-A383-FEE0CCF44A43}"/>
              </a:ext>
            </a:extLst>
          </p:cNvPr>
          <p:cNvPicPr>
            <a:picLocks noChangeAspect="1"/>
          </p:cNvPicPr>
          <p:nvPr userDrawn="1"/>
        </p:nvPicPr>
        <p:blipFill rotWithShape="1">
          <a:blip r:embed="rId2"/>
          <a:srcRect l="-1" r="48001"/>
          <a:stretch/>
        </p:blipFill>
        <p:spPr>
          <a:xfrm>
            <a:off x="8969249" y="0"/>
            <a:ext cx="3222751" cy="6858000"/>
          </a:xfrm>
          <a:prstGeom prst="rect">
            <a:avLst/>
          </a:prstGeom>
        </p:spPr>
      </p:pic>
      <p:sp>
        <p:nvSpPr>
          <p:cNvPr id="6" name="Content Placeholder 2">
            <a:extLst>
              <a:ext uri="{FF2B5EF4-FFF2-40B4-BE49-F238E27FC236}">
                <a16:creationId xmlns:a16="http://schemas.microsoft.com/office/drawing/2014/main" id="{10A2C275-350A-2BF9-CB81-7E8AB07E7779}"/>
              </a:ext>
            </a:extLst>
          </p:cNvPr>
          <p:cNvSpPr>
            <a:spLocks noGrp="1"/>
          </p:cNvSpPr>
          <p:nvPr>
            <p:ph idx="15" hasCustomPrompt="1"/>
          </p:nvPr>
        </p:nvSpPr>
        <p:spPr>
          <a:xfrm>
            <a:off x="605122" y="4407408"/>
            <a:ext cx="3127248" cy="1753475"/>
          </a:xfrm>
        </p:spPr>
        <p:txBody>
          <a:bodyPr/>
          <a:lstStyle>
            <a:lvl1pPr>
              <a:spcBef>
                <a:spcPts val="1000"/>
              </a:spcBef>
              <a:defRPr sz="3600" b="0">
                <a:solidFill>
                  <a:schemeClr val="accent3"/>
                </a:solidFill>
              </a:defRPr>
            </a:lvl1pPr>
            <a:lvl2pPr>
              <a:spcBef>
                <a:spcPts val="1000"/>
              </a:spcBef>
              <a:spcAft>
                <a:spcPts val="0"/>
              </a:spcAft>
              <a:defRPr sz="1200" b="1">
                <a:solidFill>
                  <a:schemeClr val="accent1"/>
                </a:solidFill>
              </a:defRPr>
            </a:lvl2pPr>
            <a:lvl3pPr marL="7937" indent="0">
              <a:spcBef>
                <a:spcPts val="1000"/>
              </a:spcBef>
              <a:buNone/>
              <a:defRPr sz="1200">
                <a:solidFill>
                  <a:schemeClr val="accent1"/>
                </a:solidFill>
              </a:defRPr>
            </a:lvl3pPr>
            <a:lvl4pPr marL="233363" indent="-225425">
              <a:tabLst/>
              <a:defRPr sz="1200">
                <a:solidFill>
                  <a:schemeClr val="accent1"/>
                </a:solidFill>
              </a:defRPr>
            </a:lvl4pPr>
            <a:lvl5pPr marL="233363" indent="0">
              <a:tabLst/>
              <a:defRPr sz="1200">
                <a:solidFill>
                  <a:schemeClr val="accent1"/>
                </a:solidFill>
              </a:defRPr>
            </a:lvl5pPr>
          </a:lstStyle>
          <a:p>
            <a:pPr lvl="0"/>
            <a:r>
              <a:rPr lang="en-US"/>
              <a:t>02</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44C163C0-0F5B-5F76-E6E9-DA947DA50F6C}"/>
              </a:ext>
            </a:extLst>
          </p:cNvPr>
          <p:cNvSpPr>
            <a:spLocks noGrp="1"/>
          </p:cNvSpPr>
          <p:nvPr>
            <p:ph idx="16" hasCustomPrompt="1"/>
          </p:nvPr>
        </p:nvSpPr>
        <p:spPr>
          <a:xfrm>
            <a:off x="4315968" y="2084832"/>
            <a:ext cx="3127248" cy="1753475"/>
          </a:xfrm>
        </p:spPr>
        <p:txBody>
          <a:bodyPr/>
          <a:lstStyle>
            <a:lvl1pPr>
              <a:spcBef>
                <a:spcPts val="1000"/>
              </a:spcBef>
              <a:defRPr sz="3600" b="0">
                <a:solidFill>
                  <a:schemeClr val="accent3"/>
                </a:solidFill>
              </a:defRPr>
            </a:lvl1pPr>
            <a:lvl2pPr>
              <a:spcBef>
                <a:spcPts val="1000"/>
              </a:spcBef>
              <a:spcAft>
                <a:spcPts val="0"/>
              </a:spcAft>
              <a:defRPr sz="1200" b="1">
                <a:solidFill>
                  <a:schemeClr val="accent1"/>
                </a:solidFill>
              </a:defRPr>
            </a:lvl2pPr>
            <a:lvl3pPr marL="7937" indent="0">
              <a:spcBef>
                <a:spcPts val="1000"/>
              </a:spcBef>
              <a:buNone/>
              <a:defRPr sz="1200">
                <a:solidFill>
                  <a:schemeClr val="accent1"/>
                </a:solidFill>
              </a:defRPr>
            </a:lvl3pPr>
            <a:lvl4pPr marL="233363" indent="-225425">
              <a:tabLst/>
              <a:defRPr sz="1200">
                <a:solidFill>
                  <a:schemeClr val="accent1"/>
                </a:solidFill>
              </a:defRPr>
            </a:lvl4pPr>
            <a:lvl5pPr marL="233363" indent="0">
              <a:tabLst/>
              <a:defRPr sz="1200">
                <a:solidFill>
                  <a:schemeClr val="accent1"/>
                </a:solidFill>
              </a:defRPr>
            </a:lvl5pPr>
          </a:lstStyle>
          <a:p>
            <a:pPr lvl="0"/>
            <a:r>
              <a:rPr lang="en-US"/>
              <a:t>03</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D7F454EB-969E-695D-5173-002A800FC683}"/>
              </a:ext>
            </a:extLst>
          </p:cNvPr>
          <p:cNvSpPr>
            <a:spLocks noGrp="1"/>
          </p:cNvSpPr>
          <p:nvPr>
            <p:ph idx="17" hasCustomPrompt="1"/>
          </p:nvPr>
        </p:nvSpPr>
        <p:spPr>
          <a:xfrm>
            <a:off x="4315968" y="4407408"/>
            <a:ext cx="3127248" cy="1753475"/>
          </a:xfrm>
        </p:spPr>
        <p:txBody>
          <a:bodyPr/>
          <a:lstStyle>
            <a:lvl1pPr>
              <a:spcBef>
                <a:spcPts val="1000"/>
              </a:spcBef>
              <a:defRPr sz="3600" b="0">
                <a:solidFill>
                  <a:schemeClr val="accent3"/>
                </a:solidFill>
              </a:defRPr>
            </a:lvl1pPr>
            <a:lvl2pPr>
              <a:spcBef>
                <a:spcPts val="1000"/>
              </a:spcBef>
              <a:spcAft>
                <a:spcPts val="0"/>
              </a:spcAft>
              <a:defRPr sz="1200" b="1">
                <a:solidFill>
                  <a:schemeClr val="accent1"/>
                </a:solidFill>
              </a:defRPr>
            </a:lvl2pPr>
            <a:lvl3pPr marL="7937" indent="0">
              <a:spcBef>
                <a:spcPts val="1000"/>
              </a:spcBef>
              <a:buNone/>
              <a:defRPr sz="1200">
                <a:solidFill>
                  <a:schemeClr val="accent1"/>
                </a:solidFill>
              </a:defRPr>
            </a:lvl3pPr>
            <a:lvl4pPr marL="233363" indent="-225425">
              <a:tabLst/>
              <a:defRPr sz="1200">
                <a:solidFill>
                  <a:schemeClr val="accent1"/>
                </a:solidFill>
              </a:defRPr>
            </a:lvl4pPr>
            <a:lvl5pPr marL="233363" indent="0">
              <a:tabLst/>
              <a:defRPr sz="1200">
                <a:solidFill>
                  <a:schemeClr val="accent1"/>
                </a:solidFill>
              </a:defRPr>
            </a:lvl5pPr>
          </a:lstStyle>
          <a:p>
            <a:pPr lvl="0"/>
            <a:r>
              <a:rPr lang="en-US"/>
              <a:t>04</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8B6D5804-1B6C-EBCD-B26D-AE39D7A1283D}"/>
              </a:ext>
            </a:extLst>
          </p:cNvPr>
          <p:cNvSpPr>
            <a:spLocks noGrp="1"/>
          </p:cNvSpPr>
          <p:nvPr>
            <p:ph type="body" idx="18"/>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2201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2">
            <a:alpha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2EA1BC-C3E9-D292-42C8-6CAE7C52E5A9}"/>
              </a:ext>
            </a:extLst>
          </p:cNvPr>
          <p:cNvSpPr/>
          <p:nvPr userDrawn="1"/>
        </p:nvSpPr>
        <p:spPr>
          <a:xfrm>
            <a:off x="0" y="0"/>
            <a:ext cx="8501204"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025786"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2" y="2578609"/>
            <a:ext cx="3383280" cy="3192758"/>
          </a:xfrm>
        </p:spPr>
        <p:txBody>
          <a:bodyPr/>
          <a:lstStyle>
            <a:lvl1pPr>
              <a:defRPr sz="1800" b="0">
                <a:solidFill>
                  <a:schemeClr val="accent2"/>
                </a:solidFill>
              </a:defRPr>
            </a:lvl1pPr>
            <a:lvl2pPr marL="233363" indent="0">
              <a:tabLst/>
              <a:defRPr sz="1800" b="0">
                <a:solidFill>
                  <a:schemeClr val="accent2"/>
                </a:solidFill>
              </a:defRPr>
            </a:lvl2pPr>
            <a:lvl3pPr marL="458788" indent="-225425">
              <a:tabLst/>
              <a:defRPr sz="1800" b="0">
                <a:solidFill>
                  <a:schemeClr val="accent2"/>
                </a:solidFill>
              </a:defRPr>
            </a:lvl3pPr>
            <a:lvl4pPr>
              <a:defRPr sz="1800" b="0">
                <a:solidFill>
                  <a:schemeClr val="accent2"/>
                </a:solidFill>
              </a:defRPr>
            </a:lvl4pPr>
            <a:lvl5pPr>
              <a:defRPr sz="1800" b="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10" name="Picture Placeholder 5">
            <a:extLst>
              <a:ext uri="{FF2B5EF4-FFF2-40B4-BE49-F238E27FC236}">
                <a16:creationId xmlns:a16="http://schemas.microsoft.com/office/drawing/2014/main" id="{BF604C80-71EC-3473-950A-1A6AE22E15D9}"/>
              </a:ext>
            </a:extLst>
          </p:cNvPr>
          <p:cNvSpPr>
            <a:spLocks noGrp="1"/>
          </p:cNvSpPr>
          <p:nvPr>
            <p:ph type="pic" sz="quarter" idx="14" hasCustomPrompt="1"/>
          </p:nvPr>
        </p:nvSpPr>
        <p:spPr>
          <a:xfrm>
            <a:off x="8510256" y="2534971"/>
            <a:ext cx="3681743" cy="4323030"/>
          </a:xfrm>
          <a:solidFill>
            <a:schemeClr val="accent2">
              <a:lumMod val="75000"/>
            </a:schemeClr>
          </a:solidFill>
        </p:spPr>
        <p:txBody>
          <a:bodyPr anchor="ctr">
            <a:normAutofit/>
          </a:bodyPr>
          <a:lstStyle>
            <a:lvl1pPr algn="ctr">
              <a:defRPr sz="1200" b="0"/>
            </a:lvl1pPr>
          </a:lstStyle>
          <a:p>
            <a:r>
              <a:rPr lang="en-US"/>
              <a:t>Insert Photo</a:t>
            </a:r>
          </a:p>
        </p:txBody>
      </p:sp>
      <p:sp>
        <p:nvSpPr>
          <p:cNvPr id="12" name="Content Placeholder 2">
            <a:extLst>
              <a:ext uri="{FF2B5EF4-FFF2-40B4-BE49-F238E27FC236}">
                <a16:creationId xmlns:a16="http://schemas.microsoft.com/office/drawing/2014/main" id="{16AC415D-AFB5-FB32-4D7B-F7DB70BC80A4}"/>
              </a:ext>
            </a:extLst>
          </p:cNvPr>
          <p:cNvSpPr>
            <a:spLocks noGrp="1"/>
          </p:cNvSpPr>
          <p:nvPr>
            <p:ph idx="15"/>
          </p:nvPr>
        </p:nvSpPr>
        <p:spPr>
          <a:xfrm>
            <a:off x="4251960" y="2578608"/>
            <a:ext cx="3383280" cy="3197503"/>
          </a:xfrm>
        </p:spPr>
        <p:txBody>
          <a:bodyPr vert="horz" lIns="0" tIns="0" rIns="0" bIns="0" rtlCol="0">
            <a:noAutofit/>
          </a:bodyPr>
          <a:lstStyle>
            <a:lvl1pPr>
              <a:defRPr lang="en-US" sz="1800" b="0" dirty="0">
                <a:solidFill>
                  <a:schemeClr val="accent2"/>
                </a:solidFill>
              </a:defRPr>
            </a:lvl1pPr>
            <a:lvl2pPr marL="179388" indent="0">
              <a:tabLst/>
              <a:defRPr lang="en-US" sz="1800" b="0" dirty="0">
                <a:solidFill>
                  <a:schemeClr val="accent2"/>
                </a:solidFill>
              </a:defRPr>
            </a:lvl2pPr>
            <a:lvl3pPr marL="350838" indent="-225425">
              <a:tabLst/>
              <a:defRPr lang="en-US" sz="1800" b="0" dirty="0">
                <a:solidFill>
                  <a:schemeClr val="accent2"/>
                </a:solidFill>
              </a:defRPr>
            </a:lvl3pPr>
            <a:lvl4pPr>
              <a:defRPr lang="en-US" sz="1800" b="0" dirty="0">
                <a:solidFill>
                  <a:schemeClr val="accent2"/>
                </a:solidFill>
              </a:defRPr>
            </a:lvl4pPr>
            <a:lvl5pPr>
              <a:defRPr lang="en-US" sz="1800" b="0" dirty="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B6F172E9-66E9-2F98-1B98-6976F7AC77DB}"/>
              </a:ext>
            </a:extLst>
          </p:cNvPr>
          <p:cNvSpPr>
            <a:spLocks noGrp="1"/>
          </p:cNvSpPr>
          <p:nvPr>
            <p:ph idx="16"/>
          </p:nvPr>
        </p:nvSpPr>
        <p:spPr>
          <a:xfrm>
            <a:off x="9006840" y="1289304"/>
            <a:ext cx="2916574" cy="1091757"/>
          </a:xfrm>
        </p:spPr>
        <p:txBody>
          <a:bodyPr/>
          <a:lstStyle>
            <a:lvl1pPr>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1"/>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8939585E-3C26-5EB5-A41A-DEECE694EE14}"/>
              </a:ext>
            </a:extLst>
          </p:cNvPr>
          <p:cNvSpPr>
            <a:spLocks noGrp="1"/>
          </p:cNvSpPr>
          <p:nvPr>
            <p:ph type="body" idx="13"/>
          </p:nvPr>
        </p:nvSpPr>
        <p:spPr>
          <a:xfrm>
            <a:off x="605121" y="1626845"/>
            <a:ext cx="7036004" cy="500719"/>
          </a:xfrm>
        </p:spPr>
        <p:txBody>
          <a:bodyPr anchor="t">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Box 6">
            <a:extLst>
              <a:ext uri="{FF2B5EF4-FFF2-40B4-BE49-F238E27FC236}">
                <a16:creationId xmlns:a16="http://schemas.microsoft.com/office/drawing/2014/main" id="{54F76D2A-5A5E-8755-0879-B729A3A7E693}"/>
              </a:ext>
            </a:extLst>
          </p:cNvPr>
          <p:cNvSpPr txBox="1"/>
          <p:nvPr userDrawn="1"/>
        </p:nvSpPr>
        <p:spPr>
          <a:xfrm>
            <a:off x="8894253" y="716770"/>
            <a:ext cx="530915" cy="923330"/>
          </a:xfrm>
          <a:prstGeom prst="rect">
            <a:avLst/>
          </a:prstGeom>
          <a:noFill/>
        </p:spPr>
        <p:txBody>
          <a:bodyPr wrap="none" rtlCol="0">
            <a:spAutoFit/>
          </a:bodyPr>
          <a:lstStyle/>
          <a:p>
            <a:r>
              <a:rPr lang="en-US" sz="5400" b="1">
                <a:solidFill>
                  <a:schemeClr val="accent3"/>
                </a:solidFill>
                <a:latin typeface="Arial" panose="020B0604020202020204" pitchFamily="34" charset="0"/>
                <a:cs typeface="Arial" panose="020B0604020202020204" pitchFamily="34" charset="0"/>
              </a:rPr>
              <a:t>“</a:t>
            </a:r>
            <a:endParaRPr lang="en-US" sz="5400">
              <a:solidFill>
                <a:schemeClr val="accent3"/>
              </a:solidFill>
            </a:endParaRPr>
          </a:p>
        </p:txBody>
      </p:sp>
      <p:sp>
        <p:nvSpPr>
          <p:cNvPr id="9" name="Text Placeholder 2">
            <a:extLst>
              <a:ext uri="{FF2B5EF4-FFF2-40B4-BE49-F238E27FC236}">
                <a16:creationId xmlns:a16="http://schemas.microsoft.com/office/drawing/2014/main" id="{FCE7F670-5779-2D85-ABED-6B3627E548E4}"/>
              </a:ext>
            </a:extLst>
          </p:cNvPr>
          <p:cNvSpPr>
            <a:spLocks noGrp="1"/>
          </p:cNvSpPr>
          <p:nvPr>
            <p:ph type="body" idx="17"/>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37465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2">
            <a:alpha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2EA1BC-C3E9-D292-42C8-6CAE7C52E5A9}"/>
              </a:ext>
            </a:extLst>
          </p:cNvPr>
          <p:cNvSpPr/>
          <p:nvPr userDrawn="1"/>
        </p:nvSpPr>
        <p:spPr>
          <a:xfrm>
            <a:off x="8506968" y="0"/>
            <a:ext cx="368503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025786" cy="636494"/>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2" y="2578609"/>
            <a:ext cx="3383280" cy="3192758"/>
          </a:xfrm>
        </p:spPr>
        <p:txBody>
          <a:bodyPr/>
          <a:lstStyle>
            <a:lvl1pPr>
              <a:defRPr sz="1400" b="1">
                <a:solidFill>
                  <a:schemeClr val="accent1"/>
                </a:solidFill>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10" name="Picture Placeholder 5">
            <a:extLst>
              <a:ext uri="{FF2B5EF4-FFF2-40B4-BE49-F238E27FC236}">
                <a16:creationId xmlns:a16="http://schemas.microsoft.com/office/drawing/2014/main" id="{BF604C80-71EC-3473-950A-1A6AE22E15D9}"/>
              </a:ext>
            </a:extLst>
          </p:cNvPr>
          <p:cNvSpPr>
            <a:spLocks noGrp="1"/>
          </p:cNvSpPr>
          <p:nvPr>
            <p:ph type="pic" sz="quarter" idx="14" hasCustomPrompt="1"/>
          </p:nvPr>
        </p:nvSpPr>
        <p:spPr>
          <a:xfrm>
            <a:off x="8510257" y="2534971"/>
            <a:ext cx="3681743" cy="4323030"/>
          </a:xfrm>
          <a:solidFill>
            <a:schemeClr val="accent2">
              <a:lumMod val="75000"/>
            </a:schemeClr>
          </a:solidFill>
        </p:spPr>
        <p:txBody>
          <a:bodyPr anchor="ctr">
            <a:normAutofit/>
          </a:bodyPr>
          <a:lstStyle>
            <a:lvl1pPr algn="ctr">
              <a:defRPr sz="1200" b="0"/>
            </a:lvl1pPr>
          </a:lstStyle>
          <a:p>
            <a:r>
              <a:rPr lang="en-US"/>
              <a:t>Insert Photo</a:t>
            </a:r>
          </a:p>
        </p:txBody>
      </p:sp>
      <p:sp>
        <p:nvSpPr>
          <p:cNvPr id="12" name="Content Placeholder 2">
            <a:extLst>
              <a:ext uri="{FF2B5EF4-FFF2-40B4-BE49-F238E27FC236}">
                <a16:creationId xmlns:a16="http://schemas.microsoft.com/office/drawing/2014/main" id="{16AC415D-AFB5-FB32-4D7B-F7DB70BC80A4}"/>
              </a:ext>
            </a:extLst>
          </p:cNvPr>
          <p:cNvSpPr>
            <a:spLocks noGrp="1"/>
          </p:cNvSpPr>
          <p:nvPr>
            <p:ph idx="15"/>
          </p:nvPr>
        </p:nvSpPr>
        <p:spPr>
          <a:xfrm>
            <a:off x="4251960" y="2578608"/>
            <a:ext cx="3383280" cy="3197503"/>
          </a:xfrm>
        </p:spPr>
        <p:txBody>
          <a:bodyPr vert="horz" lIns="0" tIns="0" rIns="0" bIns="0" rtlCol="0">
            <a:noAutofit/>
          </a:bodyPr>
          <a:lstStyle>
            <a:lvl1pPr>
              <a:defRPr lang="en-US" sz="1400" b="1" dirty="0">
                <a:solidFill>
                  <a:schemeClr val="accent1"/>
                </a:solidFill>
              </a:defRPr>
            </a:lvl1pPr>
            <a:lvl2pPr>
              <a:defRPr lang="en-US" sz="1400" dirty="0">
                <a:solidFill>
                  <a:schemeClr val="accent1"/>
                </a:solidFill>
              </a:defRPr>
            </a:lvl2pPr>
            <a:lvl3pPr>
              <a:defRPr lang="en-US" sz="1400" dirty="0">
                <a:solidFill>
                  <a:schemeClr val="accent1"/>
                </a:solidFill>
              </a:defRPr>
            </a:lvl3pPr>
            <a:lvl4pPr>
              <a:defRPr lang="en-US" sz="1400" dirty="0">
                <a:solidFill>
                  <a:schemeClr val="accent1"/>
                </a:solidFill>
              </a:defRPr>
            </a:lvl4pPr>
            <a:lvl5pPr>
              <a:defRPr lang="en-US" sz="1400" dirty="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B6F172E9-66E9-2F98-1B98-6976F7AC77DB}"/>
              </a:ext>
            </a:extLst>
          </p:cNvPr>
          <p:cNvSpPr>
            <a:spLocks noGrp="1"/>
          </p:cNvSpPr>
          <p:nvPr>
            <p:ph idx="16"/>
          </p:nvPr>
        </p:nvSpPr>
        <p:spPr>
          <a:xfrm>
            <a:off x="9006840" y="1289304"/>
            <a:ext cx="2916574" cy="1091757"/>
          </a:xfrm>
        </p:spPr>
        <p:txBody>
          <a:bodyPr/>
          <a:lstStyle>
            <a:lvl1pPr>
              <a:defRPr sz="1200">
                <a:solidFill>
                  <a:schemeClr val="accent2"/>
                </a:solidFill>
              </a:defRPr>
            </a:lvl1pPr>
            <a:lvl2pPr>
              <a:defRPr sz="1200">
                <a:solidFill>
                  <a:schemeClr val="accent2"/>
                </a:solidFill>
              </a:defRPr>
            </a:lvl2pPr>
            <a:lvl3pPr>
              <a:defRPr sz="1200">
                <a:solidFill>
                  <a:schemeClr val="accent2"/>
                </a:solidFill>
              </a:defRPr>
            </a:lvl3pPr>
            <a:lvl4pPr>
              <a:defRPr sz="1200">
                <a:solidFill>
                  <a:schemeClr val="accent2"/>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1"/>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8939585E-3C26-5EB5-A41A-DEECE694EE14}"/>
              </a:ext>
            </a:extLst>
          </p:cNvPr>
          <p:cNvSpPr>
            <a:spLocks noGrp="1"/>
          </p:cNvSpPr>
          <p:nvPr>
            <p:ph type="body" idx="13"/>
          </p:nvPr>
        </p:nvSpPr>
        <p:spPr>
          <a:xfrm>
            <a:off x="605121" y="1626845"/>
            <a:ext cx="7036004" cy="500719"/>
          </a:xfrm>
        </p:spPr>
        <p:txBody>
          <a:bodyPr anchor="t">
            <a:no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Box 6">
            <a:extLst>
              <a:ext uri="{FF2B5EF4-FFF2-40B4-BE49-F238E27FC236}">
                <a16:creationId xmlns:a16="http://schemas.microsoft.com/office/drawing/2014/main" id="{54F76D2A-5A5E-8755-0879-B729A3A7E693}"/>
              </a:ext>
            </a:extLst>
          </p:cNvPr>
          <p:cNvSpPr txBox="1"/>
          <p:nvPr userDrawn="1"/>
        </p:nvSpPr>
        <p:spPr>
          <a:xfrm>
            <a:off x="8894253" y="716770"/>
            <a:ext cx="530915" cy="923330"/>
          </a:xfrm>
          <a:prstGeom prst="rect">
            <a:avLst/>
          </a:prstGeom>
          <a:noFill/>
        </p:spPr>
        <p:txBody>
          <a:bodyPr wrap="none" rtlCol="0">
            <a:spAutoFit/>
          </a:bodyPr>
          <a:lstStyle/>
          <a:p>
            <a:r>
              <a:rPr lang="en-US" sz="5400" b="1">
                <a:solidFill>
                  <a:schemeClr val="accent3"/>
                </a:solidFill>
                <a:latin typeface="Arial" panose="020B0604020202020204" pitchFamily="34" charset="0"/>
                <a:cs typeface="Arial" panose="020B0604020202020204" pitchFamily="34" charset="0"/>
              </a:rPr>
              <a:t>“</a:t>
            </a:r>
            <a:endParaRPr lang="en-US" sz="5400">
              <a:solidFill>
                <a:schemeClr val="accent3"/>
              </a:solidFill>
            </a:endParaRPr>
          </a:p>
        </p:txBody>
      </p:sp>
      <p:sp>
        <p:nvSpPr>
          <p:cNvPr id="9" name="Text Placeholder 2">
            <a:extLst>
              <a:ext uri="{FF2B5EF4-FFF2-40B4-BE49-F238E27FC236}">
                <a16:creationId xmlns:a16="http://schemas.microsoft.com/office/drawing/2014/main" id="{8014DBAA-69D2-AFA3-2DF4-C93601325569}"/>
              </a:ext>
            </a:extLst>
          </p:cNvPr>
          <p:cNvSpPr>
            <a:spLocks noGrp="1"/>
          </p:cNvSpPr>
          <p:nvPr>
            <p:ph type="body" idx="18"/>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03645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025786"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1" y="2578609"/>
            <a:ext cx="5026133" cy="3192758"/>
          </a:xfrm>
        </p:spPr>
        <p:txBody>
          <a:bodyPr/>
          <a:lstStyle>
            <a:lvl1pPr>
              <a:defRPr sz="1800" b="0">
                <a:solidFill>
                  <a:schemeClr val="accent2"/>
                </a:solidFill>
              </a:defRPr>
            </a:lvl1pPr>
            <a:lvl2pPr marL="233363" indent="0">
              <a:tabLst/>
              <a:defRPr sz="1800" b="0">
                <a:solidFill>
                  <a:schemeClr val="accent2"/>
                </a:solidFill>
              </a:defRPr>
            </a:lvl2pPr>
            <a:lvl3pPr marL="458788" indent="-225425">
              <a:tabLst/>
              <a:defRPr sz="1800" b="0">
                <a:solidFill>
                  <a:schemeClr val="accent2"/>
                </a:solidFill>
              </a:defRPr>
            </a:lvl3pPr>
            <a:lvl4pPr>
              <a:defRPr sz="1800" b="0">
                <a:solidFill>
                  <a:schemeClr val="accent2"/>
                </a:solidFill>
              </a:defRPr>
            </a:lvl4pPr>
            <a:lvl5pPr>
              <a:defRPr sz="1800" b="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4" name="Text Placeholder 2">
            <a:extLst>
              <a:ext uri="{FF2B5EF4-FFF2-40B4-BE49-F238E27FC236}">
                <a16:creationId xmlns:a16="http://schemas.microsoft.com/office/drawing/2014/main" id="{8939585E-3C26-5EB5-A41A-DEECE694EE14}"/>
              </a:ext>
            </a:extLst>
          </p:cNvPr>
          <p:cNvSpPr>
            <a:spLocks noGrp="1"/>
          </p:cNvSpPr>
          <p:nvPr>
            <p:ph type="body" idx="13"/>
          </p:nvPr>
        </p:nvSpPr>
        <p:spPr>
          <a:xfrm>
            <a:off x="605121" y="1626845"/>
            <a:ext cx="5026134" cy="500719"/>
          </a:xfrm>
        </p:spPr>
        <p:txBody>
          <a:bodyPr anchor="t">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Picture 8" descr="A blue and black circular pattern&#10;&#10;Description automatically generated">
            <a:extLst>
              <a:ext uri="{FF2B5EF4-FFF2-40B4-BE49-F238E27FC236}">
                <a16:creationId xmlns:a16="http://schemas.microsoft.com/office/drawing/2014/main" id="{D77116FA-59E4-9678-35EA-2DD825686E51}"/>
              </a:ext>
            </a:extLst>
          </p:cNvPr>
          <p:cNvPicPr>
            <a:picLocks noChangeAspect="1"/>
          </p:cNvPicPr>
          <p:nvPr userDrawn="1"/>
        </p:nvPicPr>
        <p:blipFill rotWithShape="1">
          <a:blip r:embed="rId2"/>
          <a:srcRect r="11768" b="18271"/>
          <a:stretch/>
        </p:blipFill>
        <p:spPr>
          <a:xfrm>
            <a:off x="6096000" y="1253066"/>
            <a:ext cx="6096000" cy="5604934"/>
          </a:xfrm>
          <a:prstGeom prst="rect">
            <a:avLst/>
          </a:prstGeom>
        </p:spPr>
      </p:pic>
      <p:sp>
        <p:nvSpPr>
          <p:cNvPr id="6" name="Text Placeholder 2">
            <a:extLst>
              <a:ext uri="{FF2B5EF4-FFF2-40B4-BE49-F238E27FC236}">
                <a16:creationId xmlns:a16="http://schemas.microsoft.com/office/drawing/2014/main" id="{8F514533-C94F-8609-93A6-A19790A94DCE}"/>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47690634-037A-6A64-D161-5D58694978A0}"/>
              </a:ext>
            </a:extLst>
          </p:cNvPr>
          <p:cNvSpPr>
            <a:spLocks noGrp="1"/>
          </p:cNvSpPr>
          <p:nvPr>
            <p:ph type="sldNum" sz="quarter" idx="12"/>
          </p:nvPr>
        </p:nvSpPr>
        <p:spPr>
          <a:xfrm>
            <a:off x="11353800" y="6236208"/>
            <a:ext cx="457200" cy="153888"/>
          </a:xfrm>
        </p:spPr>
        <p:txBody>
          <a:bodyPr/>
          <a:lstStyle>
            <a:lvl1pPr>
              <a:defRPr>
                <a:solidFill>
                  <a:schemeClr val="accent2"/>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1277766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2">
            <a:alpha val="50000"/>
          </a:schemeClr>
        </a:solidFill>
        <a:effectLst/>
      </p:bgPr>
    </p:bg>
    <p:spTree>
      <p:nvGrpSpPr>
        <p:cNvPr id="1" name=""/>
        <p:cNvGrpSpPr/>
        <p:nvPr/>
      </p:nvGrpSpPr>
      <p:grpSpPr>
        <a:xfrm>
          <a:off x="0" y="0"/>
          <a:ext cx="0" cy="0"/>
          <a:chOff x="0" y="0"/>
          <a:chExt cx="0" cy="0"/>
        </a:xfrm>
      </p:grpSpPr>
      <p:pic>
        <p:nvPicPr>
          <p:cNvPr id="9" name="Picture 8" descr="A blue and black circular pattern&#10;&#10;Description automatically generated">
            <a:extLst>
              <a:ext uri="{FF2B5EF4-FFF2-40B4-BE49-F238E27FC236}">
                <a16:creationId xmlns:a16="http://schemas.microsoft.com/office/drawing/2014/main" id="{C23E17BE-2E48-0935-4279-C10DB90E5140}"/>
              </a:ext>
            </a:extLst>
          </p:cNvPr>
          <p:cNvPicPr>
            <a:picLocks noChangeAspect="1"/>
          </p:cNvPicPr>
          <p:nvPr userDrawn="1"/>
        </p:nvPicPr>
        <p:blipFill rotWithShape="1">
          <a:blip r:embed="rId2"/>
          <a:srcRect r="11768" b="18271"/>
          <a:stretch/>
        </p:blipFill>
        <p:spPr>
          <a:xfrm>
            <a:off x="6096000" y="1253066"/>
            <a:ext cx="6096000" cy="5604934"/>
          </a:xfrm>
          <a:prstGeom prst="rect">
            <a:avLst/>
          </a:prstGeom>
        </p:spPr>
      </p:pic>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2" y="860613"/>
            <a:ext cx="5025786" cy="636494"/>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1" y="2578609"/>
            <a:ext cx="5026133" cy="3192758"/>
          </a:xfrm>
        </p:spPr>
        <p:txBody>
          <a:bodyPr/>
          <a:lstStyle>
            <a:lvl1pPr>
              <a:defRPr sz="1400" b="1">
                <a:solidFill>
                  <a:schemeClr val="accent1"/>
                </a:solidFill>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4" name="Text Placeholder 2">
            <a:extLst>
              <a:ext uri="{FF2B5EF4-FFF2-40B4-BE49-F238E27FC236}">
                <a16:creationId xmlns:a16="http://schemas.microsoft.com/office/drawing/2014/main" id="{8939585E-3C26-5EB5-A41A-DEECE694EE14}"/>
              </a:ext>
            </a:extLst>
          </p:cNvPr>
          <p:cNvSpPr>
            <a:spLocks noGrp="1"/>
          </p:cNvSpPr>
          <p:nvPr>
            <p:ph type="body" idx="13"/>
          </p:nvPr>
        </p:nvSpPr>
        <p:spPr>
          <a:xfrm>
            <a:off x="605121" y="1626845"/>
            <a:ext cx="5026134" cy="500719"/>
          </a:xfrm>
        </p:spPr>
        <p:txBody>
          <a:bodyPr anchor="t">
            <a:no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59468717-5522-4DB6-361A-E875ABE8CCBC}"/>
              </a:ext>
            </a:extLst>
          </p:cNvPr>
          <p:cNvSpPr>
            <a:spLocks noGrp="1"/>
          </p:cNvSpPr>
          <p:nvPr>
            <p:ph type="body" idx="18"/>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0BBEADF4-725C-3FBB-E8F0-DD9218B3C30B}"/>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1600052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8600792" y="3720973"/>
            <a:ext cx="2981608" cy="2451227"/>
          </a:xfrm>
        </p:spPr>
        <p:txBody>
          <a:bodyPr/>
          <a:lstStyle>
            <a:lvl1pPr>
              <a:defRPr sz="1800" b="0">
                <a:solidFill>
                  <a:schemeClr val="accent2"/>
                </a:solidFill>
              </a:defRPr>
            </a:lvl1pPr>
            <a:lvl2pPr>
              <a:defRPr sz="14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7" name="Slide Number Placeholder 5">
            <a:extLst>
              <a:ext uri="{FF2B5EF4-FFF2-40B4-BE49-F238E27FC236}">
                <a16:creationId xmlns:a16="http://schemas.microsoft.com/office/drawing/2014/main" id="{AD3DD303-98F8-790E-26F4-58B3AE82A60C}"/>
              </a:ext>
            </a:extLst>
          </p:cNvPr>
          <p:cNvSpPr>
            <a:spLocks noGrp="1"/>
          </p:cNvSpPr>
          <p:nvPr>
            <p:ph type="sldNum" sz="quarter" idx="12"/>
          </p:nvPr>
        </p:nvSpPr>
        <p:spPr>
          <a:xfrm>
            <a:off x="11353800" y="6236208"/>
            <a:ext cx="457200" cy="153888"/>
          </a:xfrm>
        </p:spPr>
        <p:txBody>
          <a:bodyPr/>
          <a:lstStyle>
            <a:lvl1pPr>
              <a:defRPr>
                <a:solidFill>
                  <a:schemeClr val="accent2"/>
                </a:solidFill>
              </a:defRPr>
            </a:lvl1pPr>
          </a:lstStyle>
          <a:p>
            <a:fld id="{DFC37C41-61FD-5349-A192-9970B0AFE414}" type="slidenum">
              <a:rPr lang="en-US" smtClean="0"/>
              <a:pPr/>
              <a:t>‹#›</a:t>
            </a:fld>
            <a:endParaRPr lang="en-US"/>
          </a:p>
        </p:txBody>
      </p:sp>
      <p:pic>
        <p:nvPicPr>
          <p:cNvPr id="10" name="Picture 9" descr="A blue and black circular pattern&#10;&#10;Description automatically generated">
            <a:extLst>
              <a:ext uri="{FF2B5EF4-FFF2-40B4-BE49-F238E27FC236}">
                <a16:creationId xmlns:a16="http://schemas.microsoft.com/office/drawing/2014/main" id="{45B6BEB5-1754-B310-CBB5-DBEE199958E7}"/>
              </a:ext>
            </a:extLst>
          </p:cNvPr>
          <p:cNvPicPr>
            <a:picLocks noChangeAspect="1"/>
          </p:cNvPicPr>
          <p:nvPr userDrawn="1"/>
        </p:nvPicPr>
        <p:blipFill rotWithShape="1">
          <a:blip r:embed="rId2"/>
          <a:srcRect t="11135"/>
          <a:stretch/>
        </p:blipFill>
        <p:spPr>
          <a:xfrm>
            <a:off x="719233" y="0"/>
            <a:ext cx="6909070" cy="6094326"/>
          </a:xfrm>
          <a:prstGeom prst="rect">
            <a:avLst/>
          </a:prstGeom>
        </p:spPr>
      </p:pic>
      <p:sp>
        <p:nvSpPr>
          <p:cNvPr id="11" name="TextBox 10">
            <a:extLst>
              <a:ext uri="{FF2B5EF4-FFF2-40B4-BE49-F238E27FC236}">
                <a16:creationId xmlns:a16="http://schemas.microsoft.com/office/drawing/2014/main" id="{8B5ED32F-D900-C4C9-650D-3C1B3105E559}"/>
              </a:ext>
            </a:extLst>
          </p:cNvPr>
          <p:cNvSpPr txBox="1"/>
          <p:nvPr userDrawn="1"/>
        </p:nvSpPr>
        <p:spPr>
          <a:xfrm>
            <a:off x="7916163" y="3408680"/>
            <a:ext cx="689612" cy="1569660"/>
          </a:xfrm>
          <a:prstGeom prst="rect">
            <a:avLst/>
          </a:prstGeom>
          <a:noFill/>
        </p:spPr>
        <p:txBody>
          <a:bodyPr wrap="none" rtlCol="0">
            <a:spAutoFit/>
          </a:bodyPr>
          <a:lstStyle/>
          <a:p>
            <a:r>
              <a:rPr lang="en-US" sz="9600" b="0" i="0">
                <a:solidFill>
                  <a:schemeClr val="accent3"/>
                </a:solidFill>
                <a:latin typeface="Flecha S Medium" panose="02050703060505060204" pitchFamily="18" charset="77"/>
              </a:rPr>
              <a:t>“</a:t>
            </a:r>
          </a:p>
        </p:txBody>
      </p:sp>
    </p:spTree>
    <p:extLst>
      <p:ext uri="{BB962C8B-B14F-4D97-AF65-F5344CB8AC3E}">
        <p14:creationId xmlns:p14="http://schemas.microsoft.com/office/powerpoint/2010/main" val="1457447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2">
            <a:alpha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8600792" y="3720973"/>
            <a:ext cx="2981608" cy="2451227"/>
          </a:xfrm>
        </p:spPr>
        <p:txBody>
          <a:bodyPr/>
          <a:lstStyle>
            <a:lvl1pPr>
              <a:defRPr sz="1800" b="0">
                <a:solidFill>
                  <a:schemeClr val="accent1"/>
                </a:solidFill>
              </a:defRPr>
            </a:lvl1pPr>
            <a:lvl2pPr>
              <a:defRPr sz="14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7" name="Slide Number Placeholder 5">
            <a:extLst>
              <a:ext uri="{FF2B5EF4-FFF2-40B4-BE49-F238E27FC236}">
                <a16:creationId xmlns:a16="http://schemas.microsoft.com/office/drawing/2014/main" id="{AD3DD303-98F8-790E-26F4-58B3AE82A60C}"/>
              </a:ext>
            </a:extLst>
          </p:cNvPr>
          <p:cNvSpPr>
            <a:spLocks noGrp="1"/>
          </p:cNvSpPr>
          <p:nvPr>
            <p:ph type="sldNum" sz="quarter" idx="12"/>
          </p:nvPr>
        </p:nvSpPr>
        <p:spPr>
          <a:xfrm>
            <a:off x="11353800" y="6236208"/>
            <a:ext cx="457200" cy="153888"/>
          </a:xfrm>
        </p:spPr>
        <p:txBody>
          <a:bodyPr/>
          <a:lstStyle/>
          <a:p>
            <a:fld id="{DFC37C41-61FD-5349-A192-9970B0AFE414}" type="slidenum">
              <a:rPr lang="en-US" smtClean="0"/>
              <a:t>‹#›</a:t>
            </a:fld>
            <a:endParaRPr lang="en-US"/>
          </a:p>
        </p:txBody>
      </p:sp>
      <p:pic>
        <p:nvPicPr>
          <p:cNvPr id="10" name="Picture 9" descr="A blue and black circular pattern&#10;&#10;Description automatically generated">
            <a:extLst>
              <a:ext uri="{FF2B5EF4-FFF2-40B4-BE49-F238E27FC236}">
                <a16:creationId xmlns:a16="http://schemas.microsoft.com/office/drawing/2014/main" id="{45B6BEB5-1754-B310-CBB5-DBEE199958E7}"/>
              </a:ext>
            </a:extLst>
          </p:cNvPr>
          <p:cNvPicPr>
            <a:picLocks noChangeAspect="1"/>
          </p:cNvPicPr>
          <p:nvPr userDrawn="1"/>
        </p:nvPicPr>
        <p:blipFill rotWithShape="1">
          <a:blip r:embed="rId2"/>
          <a:srcRect t="11135"/>
          <a:stretch/>
        </p:blipFill>
        <p:spPr>
          <a:xfrm>
            <a:off x="719233" y="0"/>
            <a:ext cx="6909070" cy="6094326"/>
          </a:xfrm>
          <a:prstGeom prst="rect">
            <a:avLst/>
          </a:prstGeom>
        </p:spPr>
      </p:pic>
      <p:sp>
        <p:nvSpPr>
          <p:cNvPr id="2" name="TextBox 1">
            <a:extLst>
              <a:ext uri="{FF2B5EF4-FFF2-40B4-BE49-F238E27FC236}">
                <a16:creationId xmlns:a16="http://schemas.microsoft.com/office/drawing/2014/main" id="{29F404EE-B6C7-1493-016D-2B689B90D1B8}"/>
              </a:ext>
            </a:extLst>
          </p:cNvPr>
          <p:cNvSpPr txBox="1"/>
          <p:nvPr userDrawn="1"/>
        </p:nvSpPr>
        <p:spPr>
          <a:xfrm>
            <a:off x="7916163" y="3408680"/>
            <a:ext cx="689612" cy="1569660"/>
          </a:xfrm>
          <a:prstGeom prst="rect">
            <a:avLst/>
          </a:prstGeom>
          <a:noFill/>
        </p:spPr>
        <p:txBody>
          <a:bodyPr wrap="none" rtlCol="0">
            <a:spAutoFit/>
          </a:bodyPr>
          <a:lstStyle/>
          <a:p>
            <a:r>
              <a:rPr lang="en-US" sz="9600" b="0" i="0">
                <a:solidFill>
                  <a:schemeClr val="accent3"/>
                </a:solidFill>
                <a:latin typeface="Flecha S Medium" panose="02050703060505060204" pitchFamily="18" charset="77"/>
              </a:rPr>
              <a:t>“</a:t>
            </a:r>
          </a:p>
        </p:txBody>
      </p:sp>
    </p:spTree>
    <p:extLst>
      <p:ext uri="{BB962C8B-B14F-4D97-AF65-F5344CB8AC3E}">
        <p14:creationId xmlns:p14="http://schemas.microsoft.com/office/powerpoint/2010/main" val="303544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01 Dar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FB0112-5FB7-06C8-73F4-9770574E19BF}"/>
              </a:ext>
            </a:extLst>
          </p:cNvPr>
          <p:cNvSpPr>
            <a:spLocks noGrp="1"/>
          </p:cNvSpPr>
          <p:nvPr>
            <p:ph type="body" idx="14"/>
          </p:nvPr>
        </p:nvSpPr>
        <p:spPr>
          <a:xfrm>
            <a:off x="605121" y="2376424"/>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pic>
        <p:nvPicPr>
          <p:cNvPr id="9" name="Picture 8" descr="A blue and white circular logo&#10;&#10;Description automatically generated">
            <a:extLst>
              <a:ext uri="{FF2B5EF4-FFF2-40B4-BE49-F238E27FC236}">
                <a16:creationId xmlns:a16="http://schemas.microsoft.com/office/drawing/2014/main" id="{5B525631-172F-1503-6D51-B6A8940318EB}"/>
              </a:ext>
            </a:extLst>
          </p:cNvPr>
          <p:cNvPicPr>
            <a:picLocks noChangeAspect="1"/>
          </p:cNvPicPr>
          <p:nvPr userDrawn="1"/>
        </p:nvPicPr>
        <p:blipFill rotWithShape="1">
          <a:blip r:embed="rId2"/>
          <a:srcRect l="10022" t="8592" r="29897" b="35341"/>
          <a:stretch/>
        </p:blipFill>
        <p:spPr>
          <a:xfrm>
            <a:off x="6396780" y="1449970"/>
            <a:ext cx="5795219" cy="540803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852564"/>
            <a:ext cx="5029200" cy="1661993"/>
          </a:xfrm>
        </p:spPr>
        <p:txBody>
          <a:bodyPr anchor="t">
            <a:noAutofit/>
          </a:bodyPr>
          <a:lstStyle>
            <a:lvl1pPr algn="l">
              <a:defRPr sz="5400">
                <a:solidFill>
                  <a:schemeClr val="accent2"/>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2"/>
                </a:solidFill>
              </a:defRPr>
            </a:lvl1pPr>
          </a:lstStyle>
          <a:p>
            <a:r>
              <a:rPr lang="en-US"/>
              <a:t>© 2023 CFA Institute. All Rights Reserved</a:t>
            </a:r>
          </a:p>
        </p:txBody>
      </p:sp>
    </p:spTree>
    <p:extLst>
      <p:ext uri="{BB962C8B-B14F-4D97-AF65-F5344CB8AC3E}">
        <p14:creationId xmlns:p14="http://schemas.microsoft.com/office/powerpoint/2010/main" val="2248330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01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5280" cy="636494"/>
          </a:xfrm>
        </p:spPr>
        <p:txBody>
          <a:bodyPr/>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4" name="Content Placeholder 2">
            <a:extLst>
              <a:ext uri="{FF2B5EF4-FFF2-40B4-BE49-F238E27FC236}">
                <a16:creationId xmlns:a16="http://schemas.microsoft.com/office/drawing/2014/main" id="{352A254D-1767-5ABC-4643-2F665C76EE2B}"/>
              </a:ext>
            </a:extLst>
          </p:cNvPr>
          <p:cNvSpPr>
            <a:spLocks noGrp="1"/>
          </p:cNvSpPr>
          <p:nvPr>
            <p:ph idx="1"/>
          </p:nvPr>
        </p:nvSpPr>
        <p:spPr>
          <a:xfrm>
            <a:off x="609600" y="4032504"/>
            <a:ext cx="2743200" cy="1707393"/>
          </a:xfrm>
        </p:spPr>
        <p:txBody>
          <a:bodyPr/>
          <a:lstStyle>
            <a:lvl1pPr marL="115888" indent="-11588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7199BCA-2F76-CCC9-F782-282B914EE0D1}"/>
              </a:ext>
            </a:extLst>
          </p:cNvPr>
          <p:cNvSpPr>
            <a:spLocks noGrp="1"/>
          </p:cNvSpPr>
          <p:nvPr>
            <p:ph type="pic" sz="quarter" idx="13" hasCustomPrompt="1"/>
          </p:nvPr>
        </p:nvSpPr>
        <p:spPr>
          <a:xfrm>
            <a:off x="609600" y="1828800"/>
            <a:ext cx="1828800" cy="18288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0" name="Picture Placeholder 8">
            <a:extLst>
              <a:ext uri="{FF2B5EF4-FFF2-40B4-BE49-F238E27FC236}">
                <a16:creationId xmlns:a16="http://schemas.microsoft.com/office/drawing/2014/main" id="{66183C46-1769-9A50-E51B-3A8FD115FD57}"/>
              </a:ext>
            </a:extLst>
          </p:cNvPr>
          <p:cNvSpPr>
            <a:spLocks noGrp="1"/>
          </p:cNvSpPr>
          <p:nvPr>
            <p:ph type="pic" sz="quarter" idx="14" hasCustomPrompt="1"/>
          </p:nvPr>
        </p:nvSpPr>
        <p:spPr>
          <a:xfrm>
            <a:off x="4277868" y="1828800"/>
            <a:ext cx="1828800" cy="18288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1" name="Picture Placeholder 8">
            <a:extLst>
              <a:ext uri="{FF2B5EF4-FFF2-40B4-BE49-F238E27FC236}">
                <a16:creationId xmlns:a16="http://schemas.microsoft.com/office/drawing/2014/main" id="{813E447B-791E-6268-100D-AF8B7E6854E0}"/>
              </a:ext>
            </a:extLst>
          </p:cNvPr>
          <p:cNvSpPr>
            <a:spLocks noGrp="1"/>
          </p:cNvSpPr>
          <p:nvPr>
            <p:ph type="pic" sz="quarter" idx="15" hasCustomPrompt="1"/>
          </p:nvPr>
        </p:nvSpPr>
        <p:spPr>
          <a:xfrm>
            <a:off x="7946136" y="1828800"/>
            <a:ext cx="1828800" cy="18288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2" name="Content Placeholder 2">
            <a:extLst>
              <a:ext uri="{FF2B5EF4-FFF2-40B4-BE49-F238E27FC236}">
                <a16:creationId xmlns:a16="http://schemas.microsoft.com/office/drawing/2014/main" id="{D61373F8-D90C-9857-9851-06558C5511AF}"/>
              </a:ext>
            </a:extLst>
          </p:cNvPr>
          <p:cNvSpPr>
            <a:spLocks noGrp="1"/>
          </p:cNvSpPr>
          <p:nvPr>
            <p:ph idx="16"/>
          </p:nvPr>
        </p:nvSpPr>
        <p:spPr>
          <a:xfrm>
            <a:off x="4277868" y="4032504"/>
            <a:ext cx="2743200" cy="1707393"/>
          </a:xfrm>
        </p:spPr>
        <p:txBody>
          <a:bodyPr/>
          <a:lstStyle>
            <a:lvl1pPr marL="115888" indent="-11588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3" name="Content Placeholder 2">
            <a:extLst>
              <a:ext uri="{FF2B5EF4-FFF2-40B4-BE49-F238E27FC236}">
                <a16:creationId xmlns:a16="http://schemas.microsoft.com/office/drawing/2014/main" id="{3B9C2173-97CE-5168-796D-2CB1B223F306}"/>
              </a:ext>
            </a:extLst>
          </p:cNvPr>
          <p:cNvSpPr>
            <a:spLocks noGrp="1"/>
          </p:cNvSpPr>
          <p:nvPr>
            <p:ph idx="17"/>
          </p:nvPr>
        </p:nvSpPr>
        <p:spPr>
          <a:xfrm>
            <a:off x="7946136" y="4032504"/>
            <a:ext cx="2743200" cy="1707393"/>
          </a:xfrm>
        </p:spPr>
        <p:txBody>
          <a:bodyPr/>
          <a:lstStyle>
            <a:lvl1pPr marL="115888" indent="-11588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861042EB-F58E-FE11-9161-A504845C6B95}"/>
              </a:ext>
            </a:extLst>
          </p:cNvPr>
          <p:cNvSpPr>
            <a:spLocks noGrp="1"/>
          </p:cNvSpPr>
          <p:nvPr>
            <p:ph type="body" idx="18"/>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15889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ext 01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5280" cy="636494"/>
          </a:xfrm>
        </p:spPr>
        <p:txBody>
          <a:bodyPr/>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4" name="Content Placeholder 2">
            <a:extLst>
              <a:ext uri="{FF2B5EF4-FFF2-40B4-BE49-F238E27FC236}">
                <a16:creationId xmlns:a16="http://schemas.microsoft.com/office/drawing/2014/main" id="{352A254D-1767-5ABC-4643-2F665C76EE2B}"/>
              </a:ext>
            </a:extLst>
          </p:cNvPr>
          <p:cNvSpPr>
            <a:spLocks noGrp="1"/>
          </p:cNvSpPr>
          <p:nvPr>
            <p:ph idx="1"/>
          </p:nvPr>
        </p:nvSpPr>
        <p:spPr>
          <a:xfrm>
            <a:off x="609601" y="4032504"/>
            <a:ext cx="1874519" cy="1707393"/>
          </a:xfrm>
        </p:spPr>
        <p:txBody>
          <a:bodyPr/>
          <a:lstStyle>
            <a:lvl1pPr marL="7938" indent="-793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61373F8-D90C-9857-9851-06558C5511AF}"/>
              </a:ext>
            </a:extLst>
          </p:cNvPr>
          <p:cNvSpPr>
            <a:spLocks noGrp="1"/>
          </p:cNvSpPr>
          <p:nvPr>
            <p:ph idx="16"/>
          </p:nvPr>
        </p:nvSpPr>
        <p:spPr>
          <a:xfrm>
            <a:off x="2905029" y="4032504"/>
            <a:ext cx="1874519" cy="1707393"/>
          </a:xfrm>
        </p:spPr>
        <p:txBody>
          <a:bodyPr/>
          <a:lstStyle>
            <a:lvl1pPr marL="7938" indent="-793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3" name="Content Placeholder 2">
            <a:extLst>
              <a:ext uri="{FF2B5EF4-FFF2-40B4-BE49-F238E27FC236}">
                <a16:creationId xmlns:a16="http://schemas.microsoft.com/office/drawing/2014/main" id="{3B9C2173-97CE-5168-796D-2CB1B223F306}"/>
              </a:ext>
            </a:extLst>
          </p:cNvPr>
          <p:cNvSpPr>
            <a:spLocks noGrp="1"/>
          </p:cNvSpPr>
          <p:nvPr>
            <p:ph idx="17"/>
          </p:nvPr>
        </p:nvSpPr>
        <p:spPr>
          <a:xfrm>
            <a:off x="5200457" y="4032504"/>
            <a:ext cx="1874519" cy="1707393"/>
          </a:xfrm>
        </p:spPr>
        <p:txBody>
          <a:bodyPr/>
          <a:lstStyle>
            <a:lvl1pPr marL="7938" indent="-793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3" name="Content Placeholder 2">
            <a:extLst>
              <a:ext uri="{FF2B5EF4-FFF2-40B4-BE49-F238E27FC236}">
                <a16:creationId xmlns:a16="http://schemas.microsoft.com/office/drawing/2014/main" id="{5C179B86-FFB8-1DFC-5BBB-9FDCEE684272}"/>
              </a:ext>
            </a:extLst>
          </p:cNvPr>
          <p:cNvSpPr>
            <a:spLocks noGrp="1"/>
          </p:cNvSpPr>
          <p:nvPr>
            <p:ph idx="18"/>
          </p:nvPr>
        </p:nvSpPr>
        <p:spPr>
          <a:xfrm>
            <a:off x="7495885" y="4032504"/>
            <a:ext cx="1874519" cy="1707393"/>
          </a:xfrm>
        </p:spPr>
        <p:txBody>
          <a:bodyPr/>
          <a:lstStyle>
            <a:lvl1pPr marL="7938" indent="-793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9E94B261-6A5E-C0F6-88A5-A53999340F7A}"/>
              </a:ext>
            </a:extLst>
          </p:cNvPr>
          <p:cNvSpPr>
            <a:spLocks noGrp="1"/>
          </p:cNvSpPr>
          <p:nvPr>
            <p:ph idx="19"/>
          </p:nvPr>
        </p:nvSpPr>
        <p:spPr>
          <a:xfrm>
            <a:off x="9791314" y="4032504"/>
            <a:ext cx="1874519" cy="1707393"/>
          </a:xfrm>
        </p:spPr>
        <p:txBody>
          <a:bodyPr/>
          <a:lstStyle>
            <a:lvl1pPr marL="7938" indent="-7938">
              <a:tabLst/>
              <a:defRPr sz="1800" b="0">
                <a:solidFill>
                  <a:schemeClr val="accent2"/>
                </a:solidFill>
              </a:defRPr>
            </a:lvl1pPr>
            <a:lvl2pPr>
              <a:defRPr sz="1200" b="0">
                <a:solidFill>
                  <a:schemeClr val="accent2"/>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4" name="TextBox 13">
            <a:extLst>
              <a:ext uri="{FF2B5EF4-FFF2-40B4-BE49-F238E27FC236}">
                <a16:creationId xmlns:a16="http://schemas.microsoft.com/office/drawing/2014/main" id="{49668AE1-3651-4DA2-66EE-C51F911F74C0}"/>
              </a:ext>
            </a:extLst>
          </p:cNvPr>
          <p:cNvSpPr txBox="1"/>
          <p:nvPr userDrawn="1"/>
        </p:nvSpPr>
        <p:spPr>
          <a:xfrm>
            <a:off x="609600" y="3159245"/>
            <a:ext cx="732893" cy="430887"/>
          </a:xfrm>
          <a:prstGeom prst="rect">
            <a:avLst/>
          </a:prstGeom>
          <a:noFill/>
        </p:spPr>
        <p:txBody>
          <a:bodyPr wrap="none" lIns="0" tIns="0" rIns="0" bIns="0" rtlCol="0">
            <a:noAutofit/>
          </a:bodyPr>
          <a:lstStyle/>
          <a:p>
            <a:r>
              <a:rPr lang="en-US" sz="2200" b="0" i="0">
                <a:solidFill>
                  <a:schemeClr val="accent2"/>
                </a:solidFill>
                <a:latin typeface="Flecha S Medium" panose="02050703060505060204" pitchFamily="18" charset="77"/>
                <a:cs typeface="Arial" panose="020B0604020202020204" pitchFamily="34" charset="0"/>
              </a:rPr>
              <a:t>ESG</a:t>
            </a:r>
          </a:p>
        </p:txBody>
      </p:sp>
      <p:sp>
        <p:nvSpPr>
          <p:cNvPr id="15" name="TextBox 14">
            <a:extLst>
              <a:ext uri="{FF2B5EF4-FFF2-40B4-BE49-F238E27FC236}">
                <a16:creationId xmlns:a16="http://schemas.microsoft.com/office/drawing/2014/main" id="{7C46DC47-A240-C2CA-8385-580BE4F48031}"/>
              </a:ext>
            </a:extLst>
          </p:cNvPr>
          <p:cNvSpPr txBox="1"/>
          <p:nvPr userDrawn="1"/>
        </p:nvSpPr>
        <p:spPr>
          <a:xfrm>
            <a:off x="2905028" y="3159245"/>
            <a:ext cx="1122423" cy="769441"/>
          </a:xfrm>
          <a:prstGeom prst="rect">
            <a:avLst/>
          </a:prstGeom>
          <a:noFill/>
        </p:spPr>
        <p:txBody>
          <a:bodyPr wrap="none" lIns="0" tIns="0" rIns="0" bIns="0" rtlCol="0">
            <a:noAutofit/>
          </a:bodyPr>
          <a:lstStyle/>
          <a:p>
            <a:r>
              <a:rPr lang="en-US" sz="2200" b="0" i="0">
                <a:solidFill>
                  <a:schemeClr val="accent2"/>
                </a:solidFill>
                <a:latin typeface="Flecha S Medium" panose="02050703060505060204" pitchFamily="18" charset="77"/>
                <a:cs typeface="Arial" panose="020B0604020202020204" pitchFamily="34" charset="0"/>
              </a:rPr>
              <a:t>Data</a:t>
            </a:r>
          </a:p>
          <a:p>
            <a:r>
              <a:rPr lang="en-US" sz="2200" b="0" i="0">
                <a:solidFill>
                  <a:schemeClr val="accent2"/>
                </a:solidFill>
                <a:latin typeface="Flecha S Medium" panose="02050703060505060204" pitchFamily="18" charset="77"/>
                <a:cs typeface="Arial" panose="020B0604020202020204" pitchFamily="34" charset="0"/>
              </a:rPr>
              <a:t>science</a:t>
            </a:r>
          </a:p>
        </p:txBody>
      </p:sp>
      <p:sp>
        <p:nvSpPr>
          <p:cNvPr id="16" name="TextBox 15">
            <a:extLst>
              <a:ext uri="{FF2B5EF4-FFF2-40B4-BE49-F238E27FC236}">
                <a16:creationId xmlns:a16="http://schemas.microsoft.com/office/drawing/2014/main" id="{818B1383-3526-5203-3D8A-1F931ACCB4D1}"/>
              </a:ext>
            </a:extLst>
          </p:cNvPr>
          <p:cNvSpPr txBox="1"/>
          <p:nvPr userDrawn="1"/>
        </p:nvSpPr>
        <p:spPr>
          <a:xfrm>
            <a:off x="5200456" y="3159245"/>
            <a:ext cx="1827744" cy="769441"/>
          </a:xfrm>
          <a:prstGeom prst="rect">
            <a:avLst/>
          </a:prstGeom>
          <a:noFill/>
        </p:spPr>
        <p:txBody>
          <a:bodyPr wrap="none" lIns="0" tIns="0" rIns="0" bIns="0" rtlCol="0">
            <a:noAutofit/>
          </a:bodyPr>
          <a:lstStyle/>
          <a:p>
            <a:r>
              <a:rPr lang="en-US" sz="2200" b="0" i="0">
                <a:solidFill>
                  <a:schemeClr val="accent2"/>
                </a:solidFill>
                <a:latin typeface="Flecha S Medium" panose="02050703060505060204" pitchFamily="18" charset="77"/>
                <a:cs typeface="Arial" panose="020B0604020202020204" pitchFamily="34" charset="0"/>
              </a:rPr>
              <a:t>Risk</a:t>
            </a:r>
          </a:p>
          <a:p>
            <a:r>
              <a:rPr lang="en-US" sz="2200" b="0" i="0">
                <a:solidFill>
                  <a:schemeClr val="accent2"/>
                </a:solidFill>
                <a:latin typeface="Flecha S Medium" panose="02050703060505060204" pitchFamily="18" charset="77"/>
                <a:cs typeface="Arial" panose="020B0604020202020204" pitchFamily="34" charset="0"/>
              </a:rPr>
              <a:t>management</a:t>
            </a:r>
          </a:p>
        </p:txBody>
      </p:sp>
      <p:sp>
        <p:nvSpPr>
          <p:cNvPr id="17" name="TextBox 16">
            <a:extLst>
              <a:ext uri="{FF2B5EF4-FFF2-40B4-BE49-F238E27FC236}">
                <a16:creationId xmlns:a16="http://schemas.microsoft.com/office/drawing/2014/main" id="{10896AE5-095A-8745-1BAC-D9F71BCE188E}"/>
              </a:ext>
            </a:extLst>
          </p:cNvPr>
          <p:cNvSpPr txBox="1"/>
          <p:nvPr userDrawn="1"/>
        </p:nvSpPr>
        <p:spPr>
          <a:xfrm>
            <a:off x="7495884" y="3159245"/>
            <a:ext cx="1326004" cy="430887"/>
          </a:xfrm>
          <a:prstGeom prst="rect">
            <a:avLst/>
          </a:prstGeom>
          <a:noFill/>
        </p:spPr>
        <p:txBody>
          <a:bodyPr wrap="none" lIns="0" tIns="0" rIns="0" bIns="0" rtlCol="0">
            <a:noAutofit/>
          </a:bodyPr>
          <a:lstStyle/>
          <a:p>
            <a:r>
              <a:rPr lang="en-US" sz="2200" b="0" i="0">
                <a:solidFill>
                  <a:schemeClr val="accent2"/>
                </a:solidFill>
                <a:latin typeface="Flecha S Medium" panose="02050703060505060204" pitchFamily="18" charset="77"/>
                <a:cs typeface="Arial" panose="020B0604020202020204" pitchFamily="34" charset="0"/>
              </a:rPr>
              <a:t>Research</a:t>
            </a:r>
          </a:p>
        </p:txBody>
      </p:sp>
      <p:sp>
        <p:nvSpPr>
          <p:cNvPr id="18" name="TextBox 17">
            <a:extLst>
              <a:ext uri="{FF2B5EF4-FFF2-40B4-BE49-F238E27FC236}">
                <a16:creationId xmlns:a16="http://schemas.microsoft.com/office/drawing/2014/main" id="{B3439CDA-DC34-EA39-3B6A-F7CCDABF2378}"/>
              </a:ext>
            </a:extLst>
          </p:cNvPr>
          <p:cNvSpPr txBox="1"/>
          <p:nvPr userDrawn="1"/>
        </p:nvSpPr>
        <p:spPr>
          <a:xfrm>
            <a:off x="9765637" y="3159245"/>
            <a:ext cx="1827744" cy="769441"/>
          </a:xfrm>
          <a:prstGeom prst="rect">
            <a:avLst/>
          </a:prstGeom>
          <a:noFill/>
        </p:spPr>
        <p:txBody>
          <a:bodyPr wrap="none" lIns="0" tIns="0" rIns="0" bIns="0" rtlCol="0">
            <a:noAutofit/>
          </a:bodyPr>
          <a:lstStyle/>
          <a:p>
            <a:r>
              <a:rPr lang="en-US" sz="2200" b="0" i="0">
                <a:solidFill>
                  <a:schemeClr val="accent2"/>
                </a:solidFill>
                <a:latin typeface="Flecha S Medium" panose="02050703060505060204" pitchFamily="18" charset="77"/>
                <a:cs typeface="Arial" panose="020B0604020202020204" pitchFamily="34" charset="0"/>
              </a:rPr>
              <a:t>Performance</a:t>
            </a:r>
          </a:p>
          <a:p>
            <a:r>
              <a:rPr lang="en-US" sz="2200" b="0" i="0">
                <a:solidFill>
                  <a:schemeClr val="accent2"/>
                </a:solidFill>
                <a:latin typeface="Flecha S Medium" panose="02050703060505060204" pitchFamily="18" charset="77"/>
                <a:cs typeface="Arial" panose="020B0604020202020204" pitchFamily="34" charset="0"/>
              </a:rPr>
              <a:t>management</a:t>
            </a:r>
          </a:p>
        </p:txBody>
      </p:sp>
      <p:cxnSp>
        <p:nvCxnSpPr>
          <p:cNvPr id="19" name="Straight Connector 18">
            <a:extLst>
              <a:ext uri="{FF2B5EF4-FFF2-40B4-BE49-F238E27FC236}">
                <a16:creationId xmlns:a16="http://schemas.microsoft.com/office/drawing/2014/main" id="{7FF4D5CE-BBE2-5CA8-D232-F9E5EF28D8E7}"/>
              </a:ext>
            </a:extLst>
          </p:cNvPr>
          <p:cNvCxnSpPr>
            <a:cxnSpLocks/>
          </p:cNvCxnSpPr>
          <p:nvPr userDrawn="1"/>
        </p:nvCxnSpPr>
        <p:spPr>
          <a:xfrm>
            <a:off x="609600" y="2989967"/>
            <a:ext cx="177937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7FB574-7D8F-BDBD-8EBC-50ADF9908533}"/>
              </a:ext>
            </a:extLst>
          </p:cNvPr>
          <p:cNvCxnSpPr>
            <a:cxnSpLocks/>
          </p:cNvCxnSpPr>
          <p:nvPr userDrawn="1"/>
        </p:nvCxnSpPr>
        <p:spPr>
          <a:xfrm>
            <a:off x="2905028" y="2989967"/>
            <a:ext cx="177937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D60AC4-0EDA-37B8-61A8-9DFA179959E3}"/>
              </a:ext>
            </a:extLst>
          </p:cNvPr>
          <p:cNvCxnSpPr>
            <a:cxnSpLocks/>
          </p:cNvCxnSpPr>
          <p:nvPr userDrawn="1"/>
        </p:nvCxnSpPr>
        <p:spPr>
          <a:xfrm>
            <a:off x="5200456" y="2989967"/>
            <a:ext cx="177937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1B2F06F-EC57-9192-83A9-FEA40616824A}"/>
              </a:ext>
            </a:extLst>
          </p:cNvPr>
          <p:cNvCxnSpPr>
            <a:cxnSpLocks/>
          </p:cNvCxnSpPr>
          <p:nvPr userDrawn="1"/>
        </p:nvCxnSpPr>
        <p:spPr>
          <a:xfrm>
            <a:off x="7495884" y="2989967"/>
            <a:ext cx="177937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descr="A blue circle with black background&#10;&#10;Description automatically generated">
            <a:extLst>
              <a:ext uri="{FF2B5EF4-FFF2-40B4-BE49-F238E27FC236}">
                <a16:creationId xmlns:a16="http://schemas.microsoft.com/office/drawing/2014/main" id="{37196BA3-C288-8086-E479-4FBF9E497793}"/>
              </a:ext>
            </a:extLst>
          </p:cNvPr>
          <p:cNvPicPr>
            <a:picLocks noChangeAspect="1"/>
          </p:cNvPicPr>
          <p:nvPr userDrawn="1"/>
        </p:nvPicPr>
        <p:blipFill>
          <a:blip r:embed="rId2"/>
          <a:stretch>
            <a:fillRect/>
          </a:stretch>
        </p:blipFill>
        <p:spPr>
          <a:xfrm>
            <a:off x="609600" y="1888832"/>
            <a:ext cx="810693" cy="810693"/>
          </a:xfrm>
          <a:prstGeom prst="rect">
            <a:avLst/>
          </a:prstGeom>
        </p:spPr>
      </p:pic>
      <p:pic>
        <p:nvPicPr>
          <p:cNvPr id="24" name="Picture 23" descr="A blue and black rectangles&#10;&#10;Description automatically generated">
            <a:extLst>
              <a:ext uri="{FF2B5EF4-FFF2-40B4-BE49-F238E27FC236}">
                <a16:creationId xmlns:a16="http://schemas.microsoft.com/office/drawing/2014/main" id="{29FB279F-F0E8-2F9A-6703-86F6DA49F3BA}"/>
              </a:ext>
            </a:extLst>
          </p:cNvPr>
          <p:cNvPicPr>
            <a:picLocks noChangeAspect="1"/>
          </p:cNvPicPr>
          <p:nvPr userDrawn="1"/>
        </p:nvPicPr>
        <p:blipFill>
          <a:blip r:embed="rId3"/>
          <a:stretch>
            <a:fillRect/>
          </a:stretch>
        </p:blipFill>
        <p:spPr>
          <a:xfrm>
            <a:off x="2905028" y="1923088"/>
            <a:ext cx="736474" cy="742183"/>
          </a:xfrm>
          <a:prstGeom prst="rect">
            <a:avLst/>
          </a:prstGeom>
        </p:spPr>
      </p:pic>
      <p:pic>
        <p:nvPicPr>
          <p:cNvPr id="25" name="Picture 24" descr="A blue gear with a black background&#10;&#10;Description automatically generated">
            <a:extLst>
              <a:ext uri="{FF2B5EF4-FFF2-40B4-BE49-F238E27FC236}">
                <a16:creationId xmlns:a16="http://schemas.microsoft.com/office/drawing/2014/main" id="{37265398-1D05-C3C7-10E3-5965EAD042CA}"/>
              </a:ext>
            </a:extLst>
          </p:cNvPr>
          <p:cNvPicPr>
            <a:picLocks noChangeAspect="1"/>
          </p:cNvPicPr>
          <p:nvPr userDrawn="1"/>
        </p:nvPicPr>
        <p:blipFill>
          <a:blip r:embed="rId4"/>
          <a:stretch>
            <a:fillRect/>
          </a:stretch>
        </p:blipFill>
        <p:spPr>
          <a:xfrm>
            <a:off x="5200456" y="1860287"/>
            <a:ext cx="650838" cy="804984"/>
          </a:xfrm>
          <a:prstGeom prst="rect">
            <a:avLst/>
          </a:prstGeom>
        </p:spPr>
      </p:pic>
      <p:pic>
        <p:nvPicPr>
          <p:cNvPr id="26" name="Picture 25" descr="A blue magnifying glass and a blue circle&#10;&#10;Description automatically generated">
            <a:extLst>
              <a:ext uri="{FF2B5EF4-FFF2-40B4-BE49-F238E27FC236}">
                <a16:creationId xmlns:a16="http://schemas.microsoft.com/office/drawing/2014/main" id="{F223D8AD-ACC1-7E26-22C9-7AAE2C025D36}"/>
              </a:ext>
            </a:extLst>
          </p:cNvPr>
          <p:cNvPicPr>
            <a:picLocks noChangeAspect="1"/>
          </p:cNvPicPr>
          <p:nvPr userDrawn="1"/>
        </p:nvPicPr>
        <p:blipFill>
          <a:blip r:embed="rId5"/>
          <a:stretch>
            <a:fillRect/>
          </a:stretch>
        </p:blipFill>
        <p:spPr>
          <a:xfrm>
            <a:off x="7495884" y="1836757"/>
            <a:ext cx="890620" cy="890620"/>
          </a:xfrm>
          <a:prstGeom prst="rect">
            <a:avLst/>
          </a:prstGeom>
        </p:spPr>
      </p:pic>
      <p:pic>
        <p:nvPicPr>
          <p:cNvPr id="27" name="Picture 26" descr="A blue and white clock&#10;&#10;Description automatically generated">
            <a:extLst>
              <a:ext uri="{FF2B5EF4-FFF2-40B4-BE49-F238E27FC236}">
                <a16:creationId xmlns:a16="http://schemas.microsoft.com/office/drawing/2014/main" id="{320E5A69-5809-42DD-3D6B-05F1B13E2475}"/>
              </a:ext>
            </a:extLst>
          </p:cNvPr>
          <p:cNvPicPr>
            <a:picLocks noChangeAspect="1"/>
          </p:cNvPicPr>
          <p:nvPr userDrawn="1"/>
        </p:nvPicPr>
        <p:blipFill>
          <a:blip r:embed="rId6"/>
          <a:stretch>
            <a:fillRect/>
          </a:stretch>
        </p:blipFill>
        <p:spPr>
          <a:xfrm>
            <a:off x="9791313" y="2007613"/>
            <a:ext cx="844947" cy="616583"/>
          </a:xfrm>
          <a:prstGeom prst="rect">
            <a:avLst/>
          </a:prstGeom>
        </p:spPr>
      </p:pic>
      <p:cxnSp>
        <p:nvCxnSpPr>
          <p:cNvPr id="28" name="Straight Connector 27">
            <a:extLst>
              <a:ext uri="{FF2B5EF4-FFF2-40B4-BE49-F238E27FC236}">
                <a16:creationId xmlns:a16="http://schemas.microsoft.com/office/drawing/2014/main" id="{56BBEC30-FCB4-DF6F-BEC0-45322FF2808C}"/>
              </a:ext>
            </a:extLst>
          </p:cNvPr>
          <p:cNvCxnSpPr>
            <a:cxnSpLocks/>
          </p:cNvCxnSpPr>
          <p:nvPr userDrawn="1"/>
        </p:nvCxnSpPr>
        <p:spPr>
          <a:xfrm>
            <a:off x="9791313" y="2989967"/>
            <a:ext cx="177937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F04CCA62-5A2A-6719-2FF5-D957D7978128}"/>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93005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ext 01 Dark">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5280" cy="636494"/>
          </a:xfrm>
        </p:spPr>
        <p:txBody>
          <a:bodyPr/>
          <a:lstStyle>
            <a:lvl1pPr>
              <a:defRPr>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1"/>
                </a:solidFill>
              </a:defRPr>
            </a:lvl1pPr>
          </a:lstStyle>
          <a:p>
            <a:fld id="{DFC37C41-61FD-5349-A192-9970B0AFE414}" type="slidenum">
              <a:rPr lang="en-US" smtClean="0"/>
              <a:pPr/>
              <a:t>‹#›</a:t>
            </a:fld>
            <a:endParaRPr lang="en-US"/>
          </a:p>
        </p:txBody>
      </p:sp>
      <p:sp>
        <p:nvSpPr>
          <p:cNvPr id="4" name="Content Placeholder 2">
            <a:extLst>
              <a:ext uri="{FF2B5EF4-FFF2-40B4-BE49-F238E27FC236}">
                <a16:creationId xmlns:a16="http://schemas.microsoft.com/office/drawing/2014/main" id="{352A254D-1767-5ABC-4643-2F665C76EE2B}"/>
              </a:ext>
            </a:extLst>
          </p:cNvPr>
          <p:cNvSpPr>
            <a:spLocks noGrp="1"/>
          </p:cNvSpPr>
          <p:nvPr>
            <p:ph idx="1"/>
          </p:nvPr>
        </p:nvSpPr>
        <p:spPr>
          <a:xfrm>
            <a:off x="609601" y="4398264"/>
            <a:ext cx="1874519" cy="1707393"/>
          </a:xfrm>
        </p:spPr>
        <p:txBody>
          <a:bodyPr/>
          <a:lstStyle>
            <a:lvl1pPr marL="7938" indent="-7938">
              <a:tabLst/>
              <a:defRPr sz="1200" b="0">
                <a:solidFill>
                  <a:schemeClr val="accent1"/>
                </a:solidFill>
              </a:defRPr>
            </a:lvl1pPr>
            <a:lvl2pPr>
              <a:defRPr sz="12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D61373F8-D90C-9857-9851-06558C5511AF}"/>
              </a:ext>
            </a:extLst>
          </p:cNvPr>
          <p:cNvSpPr>
            <a:spLocks noGrp="1"/>
          </p:cNvSpPr>
          <p:nvPr>
            <p:ph idx="16"/>
          </p:nvPr>
        </p:nvSpPr>
        <p:spPr>
          <a:xfrm>
            <a:off x="2884171" y="4398264"/>
            <a:ext cx="1874519" cy="1707393"/>
          </a:xfrm>
        </p:spPr>
        <p:txBody>
          <a:bodyPr/>
          <a:lstStyle>
            <a:lvl1pPr marL="7938" indent="-7938">
              <a:tabLst/>
              <a:defRPr sz="1200" b="0">
                <a:solidFill>
                  <a:schemeClr val="accent1"/>
                </a:solidFill>
              </a:defRPr>
            </a:lvl1pPr>
            <a:lvl2pPr>
              <a:defRPr sz="12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3" name="Content Placeholder 2">
            <a:extLst>
              <a:ext uri="{FF2B5EF4-FFF2-40B4-BE49-F238E27FC236}">
                <a16:creationId xmlns:a16="http://schemas.microsoft.com/office/drawing/2014/main" id="{3B9C2173-97CE-5168-796D-2CB1B223F306}"/>
              </a:ext>
            </a:extLst>
          </p:cNvPr>
          <p:cNvSpPr>
            <a:spLocks noGrp="1"/>
          </p:cNvSpPr>
          <p:nvPr>
            <p:ph idx="17"/>
          </p:nvPr>
        </p:nvSpPr>
        <p:spPr>
          <a:xfrm>
            <a:off x="5158741" y="4398264"/>
            <a:ext cx="1874519" cy="1707393"/>
          </a:xfrm>
        </p:spPr>
        <p:txBody>
          <a:bodyPr/>
          <a:lstStyle>
            <a:lvl1pPr marL="7938" indent="-7938">
              <a:tabLst/>
              <a:defRPr sz="1200" b="0">
                <a:solidFill>
                  <a:schemeClr val="accent1"/>
                </a:solidFill>
              </a:defRPr>
            </a:lvl1pPr>
            <a:lvl2pPr>
              <a:defRPr sz="12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3" name="Content Placeholder 2">
            <a:extLst>
              <a:ext uri="{FF2B5EF4-FFF2-40B4-BE49-F238E27FC236}">
                <a16:creationId xmlns:a16="http://schemas.microsoft.com/office/drawing/2014/main" id="{5C179B86-FFB8-1DFC-5BBB-9FDCEE684272}"/>
              </a:ext>
            </a:extLst>
          </p:cNvPr>
          <p:cNvSpPr>
            <a:spLocks noGrp="1"/>
          </p:cNvSpPr>
          <p:nvPr>
            <p:ph idx="18"/>
          </p:nvPr>
        </p:nvSpPr>
        <p:spPr>
          <a:xfrm>
            <a:off x="7433311" y="4398264"/>
            <a:ext cx="1874519" cy="1707393"/>
          </a:xfrm>
        </p:spPr>
        <p:txBody>
          <a:bodyPr/>
          <a:lstStyle>
            <a:lvl1pPr marL="7938" indent="-7938">
              <a:tabLst/>
              <a:defRPr sz="1200" b="0">
                <a:solidFill>
                  <a:schemeClr val="accent1"/>
                </a:solidFill>
              </a:defRPr>
            </a:lvl1pPr>
            <a:lvl2pPr>
              <a:defRPr sz="12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9E94B261-6A5E-C0F6-88A5-A53999340F7A}"/>
              </a:ext>
            </a:extLst>
          </p:cNvPr>
          <p:cNvSpPr>
            <a:spLocks noGrp="1"/>
          </p:cNvSpPr>
          <p:nvPr>
            <p:ph idx="19"/>
          </p:nvPr>
        </p:nvSpPr>
        <p:spPr>
          <a:xfrm>
            <a:off x="9707881" y="4398264"/>
            <a:ext cx="1874519" cy="1707393"/>
          </a:xfrm>
        </p:spPr>
        <p:txBody>
          <a:bodyPr/>
          <a:lstStyle>
            <a:lvl1pPr marL="7938" indent="-7938">
              <a:tabLst/>
              <a:defRPr sz="1200" b="0">
                <a:solidFill>
                  <a:schemeClr val="accent1"/>
                </a:solidFill>
              </a:defRPr>
            </a:lvl1pPr>
            <a:lvl2pPr>
              <a:defRPr sz="12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4" name="TextBox 13">
            <a:extLst>
              <a:ext uri="{FF2B5EF4-FFF2-40B4-BE49-F238E27FC236}">
                <a16:creationId xmlns:a16="http://schemas.microsoft.com/office/drawing/2014/main" id="{49668AE1-3651-4DA2-66EE-C51F911F74C0}"/>
              </a:ext>
            </a:extLst>
          </p:cNvPr>
          <p:cNvSpPr txBox="1"/>
          <p:nvPr userDrawn="1"/>
        </p:nvSpPr>
        <p:spPr>
          <a:xfrm>
            <a:off x="609600" y="3602736"/>
            <a:ext cx="732893" cy="430887"/>
          </a:xfrm>
          <a:prstGeom prst="rect">
            <a:avLst/>
          </a:prstGeom>
          <a:noFill/>
        </p:spPr>
        <p:txBody>
          <a:bodyPr wrap="none" lIns="0" tIns="0" rIns="0" bIns="0" rtlCol="0">
            <a:noAutofit/>
          </a:bodyPr>
          <a:lstStyle/>
          <a:p>
            <a:r>
              <a:rPr lang="en-US" sz="1800" b="0" i="0">
                <a:solidFill>
                  <a:schemeClr val="accent1"/>
                </a:solidFill>
                <a:latin typeface="Flecha S Medium" panose="02050703060505060204" pitchFamily="18" charset="77"/>
                <a:cs typeface="Arial" panose="020B0604020202020204" pitchFamily="34" charset="0"/>
              </a:rPr>
              <a:t>ESG</a:t>
            </a:r>
          </a:p>
        </p:txBody>
      </p:sp>
      <p:sp>
        <p:nvSpPr>
          <p:cNvPr id="15" name="TextBox 14">
            <a:extLst>
              <a:ext uri="{FF2B5EF4-FFF2-40B4-BE49-F238E27FC236}">
                <a16:creationId xmlns:a16="http://schemas.microsoft.com/office/drawing/2014/main" id="{7C46DC47-A240-C2CA-8385-580BE4F48031}"/>
              </a:ext>
            </a:extLst>
          </p:cNvPr>
          <p:cNvSpPr txBox="1"/>
          <p:nvPr userDrawn="1"/>
        </p:nvSpPr>
        <p:spPr>
          <a:xfrm>
            <a:off x="2884171" y="3602736"/>
            <a:ext cx="1122423" cy="769441"/>
          </a:xfrm>
          <a:prstGeom prst="rect">
            <a:avLst/>
          </a:prstGeom>
          <a:noFill/>
        </p:spPr>
        <p:txBody>
          <a:bodyPr wrap="none" lIns="0" tIns="0" rIns="0" bIns="0" rtlCol="0">
            <a:noAutofit/>
          </a:bodyPr>
          <a:lstStyle/>
          <a:p>
            <a:r>
              <a:rPr lang="en-US" sz="1800" b="0" i="0">
                <a:solidFill>
                  <a:schemeClr val="accent1"/>
                </a:solidFill>
                <a:latin typeface="Flecha S Medium" panose="02050703060505060204" pitchFamily="18" charset="77"/>
                <a:cs typeface="Arial" panose="020B0604020202020204" pitchFamily="34" charset="0"/>
              </a:rPr>
              <a:t>Data</a:t>
            </a:r>
          </a:p>
          <a:p>
            <a:r>
              <a:rPr lang="en-US" sz="1800" b="0" i="0">
                <a:solidFill>
                  <a:schemeClr val="accent1"/>
                </a:solidFill>
                <a:latin typeface="Flecha S Medium" panose="02050703060505060204" pitchFamily="18" charset="77"/>
                <a:cs typeface="Arial" panose="020B0604020202020204" pitchFamily="34" charset="0"/>
              </a:rPr>
              <a:t>science</a:t>
            </a:r>
          </a:p>
        </p:txBody>
      </p:sp>
      <p:sp>
        <p:nvSpPr>
          <p:cNvPr id="16" name="TextBox 15">
            <a:extLst>
              <a:ext uri="{FF2B5EF4-FFF2-40B4-BE49-F238E27FC236}">
                <a16:creationId xmlns:a16="http://schemas.microsoft.com/office/drawing/2014/main" id="{818B1383-3526-5203-3D8A-1F931ACCB4D1}"/>
              </a:ext>
            </a:extLst>
          </p:cNvPr>
          <p:cNvSpPr txBox="1"/>
          <p:nvPr userDrawn="1"/>
        </p:nvSpPr>
        <p:spPr>
          <a:xfrm>
            <a:off x="5158741" y="3602736"/>
            <a:ext cx="1827744" cy="769441"/>
          </a:xfrm>
          <a:prstGeom prst="rect">
            <a:avLst/>
          </a:prstGeom>
          <a:noFill/>
        </p:spPr>
        <p:txBody>
          <a:bodyPr wrap="none" lIns="0" tIns="0" rIns="0" bIns="0" rtlCol="0">
            <a:noAutofit/>
          </a:bodyPr>
          <a:lstStyle/>
          <a:p>
            <a:r>
              <a:rPr lang="en-US" sz="1800" b="0" i="0">
                <a:solidFill>
                  <a:schemeClr val="accent1"/>
                </a:solidFill>
                <a:latin typeface="Flecha S Medium" panose="02050703060505060204" pitchFamily="18" charset="77"/>
                <a:cs typeface="Arial" panose="020B0604020202020204" pitchFamily="34" charset="0"/>
              </a:rPr>
              <a:t>Risk</a:t>
            </a:r>
          </a:p>
          <a:p>
            <a:r>
              <a:rPr lang="en-US" sz="1800" b="0" i="0">
                <a:solidFill>
                  <a:schemeClr val="accent1"/>
                </a:solidFill>
                <a:latin typeface="Flecha S Medium" panose="02050703060505060204" pitchFamily="18" charset="77"/>
                <a:cs typeface="Arial" panose="020B0604020202020204" pitchFamily="34" charset="0"/>
              </a:rPr>
              <a:t>management</a:t>
            </a:r>
          </a:p>
        </p:txBody>
      </p:sp>
      <p:sp>
        <p:nvSpPr>
          <p:cNvPr id="17" name="TextBox 16">
            <a:extLst>
              <a:ext uri="{FF2B5EF4-FFF2-40B4-BE49-F238E27FC236}">
                <a16:creationId xmlns:a16="http://schemas.microsoft.com/office/drawing/2014/main" id="{10896AE5-095A-8745-1BAC-D9F71BCE188E}"/>
              </a:ext>
            </a:extLst>
          </p:cNvPr>
          <p:cNvSpPr txBox="1"/>
          <p:nvPr userDrawn="1"/>
        </p:nvSpPr>
        <p:spPr>
          <a:xfrm>
            <a:off x="7433311" y="3602736"/>
            <a:ext cx="1326004" cy="430887"/>
          </a:xfrm>
          <a:prstGeom prst="rect">
            <a:avLst/>
          </a:prstGeom>
          <a:noFill/>
        </p:spPr>
        <p:txBody>
          <a:bodyPr wrap="none" lIns="0" tIns="0" rIns="0" bIns="0" rtlCol="0">
            <a:noAutofit/>
          </a:bodyPr>
          <a:lstStyle/>
          <a:p>
            <a:r>
              <a:rPr lang="en-US" sz="1800" b="0" i="0">
                <a:solidFill>
                  <a:schemeClr val="accent1"/>
                </a:solidFill>
                <a:latin typeface="Flecha S Medium" panose="02050703060505060204" pitchFamily="18" charset="77"/>
                <a:cs typeface="Arial" panose="020B0604020202020204" pitchFamily="34" charset="0"/>
              </a:rPr>
              <a:t>Research</a:t>
            </a:r>
          </a:p>
        </p:txBody>
      </p:sp>
      <p:sp>
        <p:nvSpPr>
          <p:cNvPr id="18" name="TextBox 17">
            <a:extLst>
              <a:ext uri="{FF2B5EF4-FFF2-40B4-BE49-F238E27FC236}">
                <a16:creationId xmlns:a16="http://schemas.microsoft.com/office/drawing/2014/main" id="{B3439CDA-DC34-EA39-3B6A-F7CCDABF2378}"/>
              </a:ext>
            </a:extLst>
          </p:cNvPr>
          <p:cNvSpPr txBox="1"/>
          <p:nvPr userDrawn="1"/>
        </p:nvSpPr>
        <p:spPr>
          <a:xfrm>
            <a:off x="9707881" y="3602736"/>
            <a:ext cx="1827744" cy="769441"/>
          </a:xfrm>
          <a:prstGeom prst="rect">
            <a:avLst/>
          </a:prstGeom>
          <a:noFill/>
        </p:spPr>
        <p:txBody>
          <a:bodyPr wrap="none" lIns="0" tIns="0" rIns="0" bIns="0" rtlCol="0">
            <a:noAutofit/>
          </a:bodyPr>
          <a:lstStyle/>
          <a:p>
            <a:r>
              <a:rPr lang="en-US" sz="1800" b="0" i="0">
                <a:solidFill>
                  <a:schemeClr val="accent1"/>
                </a:solidFill>
                <a:latin typeface="Flecha S Medium" panose="02050703060505060204" pitchFamily="18" charset="77"/>
                <a:cs typeface="Arial" panose="020B0604020202020204" pitchFamily="34" charset="0"/>
              </a:rPr>
              <a:t>Performance</a:t>
            </a:r>
          </a:p>
          <a:p>
            <a:r>
              <a:rPr lang="en-US" sz="1800" b="0" i="0">
                <a:solidFill>
                  <a:schemeClr val="accent1"/>
                </a:solidFill>
                <a:latin typeface="Flecha S Medium" panose="02050703060505060204" pitchFamily="18" charset="77"/>
                <a:cs typeface="Arial" panose="020B0604020202020204" pitchFamily="34" charset="0"/>
              </a:rPr>
              <a:t>management</a:t>
            </a:r>
          </a:p>
        </p:txBody>
      </p:sp>
      <p:cxnSp>
        <p:nvCxnSpPr>
          <p:cNvPr id="19" name="Straight Connector 18">
            <a:extLst>
              <a:ext uri="{FF2B5EF4-FFF2-40B4-BE49-F238E27FC236}">
                <a16:creationId xmlns:a16="http://schemas.microsoft.com/office/drawing/2014/main" id="{7FF4D5CE-BBE2-5CA8-D232-F9E5EF28D8E7}"/>
              </a:ext>
            </a:extLst>
          </p:cNvPr>
          <p:cNvCxnSpPr>
            <a:cxnSpLocks/>
          </p:cNvCxnSpPr>
          <p:nvPr userDrawn="1"/>
        </p:nvCxnSpPr>
        <p:spPr>
          <a:xfrm>
            <a:off x="609600" y="3438144"/>
            <a:ext cx="187451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7FB574-7D8F-BDBD-8EBC-50ADF9908533}"/>
              </a:ext>
            </a:extLst>
          </p:cNvPr>
          <p:cNvCxnSpPr>
            <a:cxnSpLocks/>
          </p:cNvCxnSpPr>
          <p:nvPr userDrawn="1"/>
        </p:nvCxnSpPr>
        <p:spPr>
          <a:xfrm>
            <a:off x="2884170" y="3438144"/>
            <a:ext cx="187451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D60AC4-0EDA-37B8-61A8-9DFA179959E3}"/>
              </a:ext>
            </a:extLst>
          </p:cNvPr>
          <p:cNvCxnSpPr>
            <a:cxnSpLocks/>
          </p:cNvCxnSpPr>
          <p:nvPr userDrawn="1"/>
        </p:nvCxnSpPr>
        <p:spPr>
          <a:xfrm>
            <a:off x="5158740" y="3438144"/>
            <a:ext cx="187451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1B2F06F-EC57-9192-83A9-FEA40616824A}"/>
              </a:ext>
            </a:extLst>
          </p:cNvPr>
          <p:cNvCxnSpPr>
            <a:cxnSpLocks/>
          </p:cNvCxnSpPr>
          <p:nvPr userDrawn="1"/>
        </p:nvCxnSpPr>
        <p:spPr>
          <a:xfrm>
            <a:off x="7433310" y="3438144"/>
            <a:ext cx="187451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6BBEC30-FCB4-DF6F-BEC0-45322FF2808C}"/>
              </a:ext>
            </a:extLst>
          </p:cNvPr>
          <p:cNvCxnSpPr>
            <a:cxnSpLocks/>
          </p:cNvCxnSpPr>
          <p:nvPr userDrawn="1"/>
        </p:nvCxnSpPr>
        <p:spPr>
          <a:xfrm>
            <a:off x="9707880" y="3438144"/>
            <a:ext cx="187451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blue and black rectangles&#10;&#10;Description automatically generated">
            <a:extLst>
              <a:ext uri="{FF2B5EF4-FFF2-40B4-BE49-F238E27FC236}">
                <a16:creationId xmlns:a16="http://schemas.microsoft.com/office/drawing/2014/main" id="{A5C11F12-075B-CCED-5251-252E655EC6A0}"/>
              </a:ext>
            </a:extLst>
          </p:cNvPr>
          <p:cNvPicPr>
            <a:picLocks noChangeAspect="1"/>
          </p:cNvPicPr>
          <p:nvPr userDrawn="1"/>
        </p:nvPicPr>
        <p:blipFill>
          <a:blip r:embed="rId2"/>
          <a:stretch>
            <a:fillRect/>
          </a:stretch>
        </p:blipFill>
        <p:spPr>
          <a:xfrm>
            <a:off x="3297813" y="2066403"/>
            <a:ext cx="1047233" cy="1055351"/>
          </a:xfrm>
          <a:prstGeom prst="rect">
            <a:avLst/>
          </a:prstGeom>
        </p:spPr>
      </p:pic>
      <p:pic>
        <p:nvPicPr>
          <p:cNvPr id="10" name="Picture 9" descr="A blue circle with black background&#10;&#10;Description automatically generated">
            <a:extLst>
              <a:ext uri="{FF2B5EF4-FFF2-40B4-BE49-F238E27FC236}">
                <a16:creationId xmlns:a16="http://schemas.microsoft.com/office/drawing/2014/main" id="{C4F01B50-B84D-E3F7-F532-B7BDD34E7D92}"/>
              </a:ext>
            </a:extLst>
          </p:cNvPr>
          <p:cNvPicPr>
            <a:picLocks noChangeAspect="1"/>
          </p:cNvPicPr>
          <p:nvPr userDrawn="1"/>
        </p:nvPicPr>
        <p:blipFill>
          <a:blip r:embed="rId3"/>
          <a:stretch>
            <a:fillRect/>
          </a:stretch>
        </p:blipFill>
        <p:spPr>
          <a:xfrm>
            <a:off x="970475" y="2021962"/>
            <a:ext cx="1152768" cy="1152768"/>
          </a:xfrm>
          <a:prstGeom prst="rect">
            <a:avLst/>
          </a:prstGeom>
        </p:spPr>
      </p:pic>
      <p:pic>
        <p:nvPicPr>
          <p:cNvPr id="11" name="Picture 10" descr="A blue and white clock&#10;&#10;Description automatically generated">
            <a:extLst>
              <a:ext uri="{FF2B5EF4-FFF2-40B4-BE49-F238E27FC236}">
                <a16:creationId xmlns:a16="http://schemas.microsoft.com/office/drawing/2014/main" id="{B6223589-A946-B8F9-23DB-3CB298CB08A7}"/>
              </a:ext>
            </a:extLst>
          </p:cNvPr>
          <p:cNvPicPr>
            <a:picLocks noChangeAspect="1"/>
          </p:cNvPicPr>
          <p:nvPr userDrawn="1"/>
        </p:nvPicPr>
        <p:blipFill>
          <a:blip r:embed="rId4"/>
          <a:stretch>
            <a:fillRect/>
          </a:stretch>
        </p:blipFill>
        <p:spPr>
          <a:xfrm>
            <a:off x="10044401" y="2155701"/>
            <a:ext cx="1201477" cy="876753"/>
          </a:xfrm>
          <a:prstGeom prst="rect">
            <a:avLst/>
          </a:prstGeom>
        </p:spPr>
      </p:pic>
      <p:pic>
        <p:nvPicPr>
          <p:cNvPr id="29" name="Picture 28" descr="A blue magnifying glass and a blue circle&#10;&#10;Description automatically generated">
            <a:extLst>
              <a:ext uri="{FF2B5EF4-FFF2-40B4-BE49-F238E27FC236}">
                <a16:creationId xmlns:a16="http://schemas.microsoft.com/office/drawing/2014/main" id="{5BF9C195-907E-A813-87A2-783B0C9432A9}"/>
              </a:ext>
            </a:extLst>
          </p:cNvPr>
          <p:cNvPicPr>
            <a:picLocks noChangeAspect="1"/>
          </p:cNvPicPr>
          <p:nvPr userDrawn="1"/>
        </p:nvPicPr>
        <p:blipFill>
          <a:blip r:embed="rId5"/>
          <a:stretch>
            <a:fillRect/>
          </a:stretch>
        </p:blipFill>
        <p:spPr>
          <a:xfrm>
            <a:off x="7737359" y="1977104"/>
            <a:ext cx="1266421" cy="1266421"/>
          </a:xfrm>
          <a:prstGeom prst="rect">
            <a:avLst/>
          </a:prstGeom>
        </p:spPr>
      </p:pic>
      <p:pic>
        <p:nvPicPr>
          <p:cNvPr id="30" name="Picture 29" descr="A blue gear with a black background&#10;&#10;Description automatically generated">
            <a:extLst>
              <a:ext uri="{FF2B5EF4-FFF2-40B4-BE49-F238E27FC236}">
                <a16:creationId xmlns:a16="http://schemas.microsoft.com/office/drawing/2014/main" id="{D188576F-F6D8-E7B1-C1FA-C0F82357D896}"/>
              </a:ext>
            </a:extLst>
          </p:cNvPr>
          <p:cNvPicPr>
            <a:picLocks noChangeAspect="1"/>
          </p:cNvPicPr>
          <p:nvPr userDrawn="1"/>
        </p:nvPicPr>
        <p:blipFill>
          <a:blip r:embed="rId6"/>
          <a:stretch>
            <a:fillRect/>
          </a:stretch>
        </p:blipFill>
        <p:spPr>
          <a:xfrm>
            <a:off x="5633268" y="1977104"/>
            <a:ext cx="925462" cy="1144651"/>
          </a:xfrm>
          <a:prstGeom prst="rect">
            <a:avLst/>
          </a:prstGeom>
        </p:spPr>
      </p:pic>
      <p:sp>
        <p:nvSpPr>
          <p:cNvPr id="23" name="Text Placeholder 2">
            <a:extLst>
              <a:ext uri="{FF2B5EF4-FFF2-40B4-BE49-F238E27FC236}">
                <a16:creationId xmlns:a16="http://schemas.microsoft.com/office/drawing/2014/main" id="{488E93F6-68CD-29D8-FD48-BE252C6D1CB9}"/>
              </a:ext>
            </a:extLst>
          </p:cNvPr>
          <p:cNvSpPr>
            <a:spLocks noGrp="1"/>
          </p:cNvSpPr>
          <p:nvPr>
            <p:ph type="body" idx="20"/>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50843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2027521" y="1276539"/>
            <a:ext cx="4068025" cy="570368"/>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1" y="2459736"/>
            <a:ext cx="4953707" cy="3334871"/>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pic>
        <p:nvPicPr>
          <p:cNvPr id="9" name="Picture 8" descr="A blue circle with black background&#10;&#10;Description automatically generated">
            <a:extLst>
              <a:ext uri="{FF2B5EF4-FFF2-40B4-BE49-F238E27FC236}">
                <a16:creationId xmlns:a16="http://schemas.microsoft.com/office/drawing/2014/main" id="{266DC31C-6F0B-47FA-6872-96690E81BFC1}"/>
              </a:ext>
            </a:extLst>
          </p:cNvPr>
          <p:cNvPicPr>
            <a:picLocks noChangeAspect="1"/>
          </p:cNvPicPr>
          <p:nvPr userDrawn="1"/>
        </p:nvPicPr>
        <p:blipFill>
          <a:blip r:embed="rId2"/>
          <a:stretch>
            <a:fillRect/>
          </a:stretch>
        </p:blipFill>
        <p:spPr>
          <a:xfrm>
            <a:off x="621568" y="511033"/>
            <a:ext cx="1101849" cy="1101849"/>
          </a:xfrm>
          <a:prstGeom prst="rect">
            <a:avLst/>
          </a:prstGeom>
        </p:spPr>
      </p:pic>
      <p:sp>
        <p:nvSpPr>
          <p:cNvPr id="10" name="Content Placeholder 2">
            <a:extLst>
              <a:ext uri="{FF2B5EF4-FFF2-40B4-BE49-F238E27FC236}">
                <a16:creationId xmlns:a16="http://schemas.microsoft.com/office/drawing/2014/main" id="{C84D9861-A635-D728-8C5A-C5A03E8551B8}"/>
              </a:ext>
            </a:extLst>
          </p:cNvPr>
          <p:cNvSpPr>
            <a:spLocks noGrp="1"/>
          </p:cNvSpPr>
          <p:nvPr>
            <p:ph idx="13"/>
          </p:nvPr>
        </p:nvSpPr>
        <p:spPr>
          <a:xfrm>
            <a:off x="6053328" y="2459736"/>
            <a:ext cx="4953707" cy="3334871"/>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F3F5CF95-46EC-A5AA-8BA2-26E8B0B1B5C5}"/>
              </a:ext>
            </a:extLst>
          </p:cNvPr>
          <p:cNvSpPr>
            <a:spLocks noGrp="1"/>
          </p:cNvSpPr>
          <p:nvPr>
            <p:ph type="body" idx="15"/>
          </p:nvPr>
        </p:nvSpPr>
        <p:spPr>
          <a:xfrm>
            <a:off x="2027521" y="94483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25951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4835" cy="636494"/>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1" y="2286000"/>
            <a:ext cx="10977279" cy="3334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4" name="Text Placeholder 2">
            <a:extLst>
              <a:ext uri="{FF2B5EF4-FFF2-40B4-BE49-F238E27FC236}">
                <a16:creationId xmlns:a16="http://schemas.microsoft.com/office/drawing/2014/main" id="{9603371D-95A1-CE04-CB51-17193AB3C447}"/>
              </a:ext>
            </a:extLst>
          </p:cNvPr>
          <p:cNvSpPr>
            <a:spLocks noGrp="1"/>
          </p:cNvSpPr>
          <p:nvPr>
            <p:ph type="body" idx="18"/>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2154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7912729" y="860613"/>
            <a:ext cx="3669671" cy="636494"/>
          </a:xfrm>
        </p:spPr>
        <p:txBody>
          <a:bodyPr/>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D860382B-A8FB-9E60-A6B8-2CA3707784CE}"/>
              </a:ext>
            </a:extLst>
          </p:cNvPr>
          <p:cNvSpPr>
            <a:spLocks noGrp="1"/>
          </p:cNvSpPr>
          <p:nvPr>
            <p:ph type="body" idx="15"/>
          </p:nvPr>
        </p:nvSpPr>
        <p:spPr>
          <a:xfrm>
            <a:off x="7912729"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887839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ext 01 Dark">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E2E2C-E1D8-3600-1F6D-487C3A0617EA}"/>
              </a:ext>
            </a:extLst>
          </p:cNvPr>
          <p:cNvSpPr/>
          <p:nvPr userDrawn="1"/>
        </p:nvSpPr>
        <p:spPr>
          <a:xfrm>
            <a:off x="5169529" y="0"/>
            <a:ext cx="702247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4111734"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2" y="2578608"/>
            <a:ext cx="4111734" cy="3197503"/>
          </a:xfrm>
        </p:spPr>
        <p:txBody>
          <a:bodyPr>
            <a:noAutofit/>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1"/>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D699A093-C444-B416-3E2D-72058A615DD2}"/>
              </a:ext>
            </a:extLst>
          </p:cNvPr>
          <p:cNvSpPr>
            <a:spLocks noGrp="1"/>
          </p:cNvSpPr>
          <p:nvPr>
            <p:ph type="body" idx="13"/>
          </p:nvPr>
        </p:nvSpPr>
        <p:spPr>
          <a:xfrm>
            <a:off x="605121" y="1626845"/>
            <a:ext cx="4102681" cy="500719"/>
          </a:xfrm>
        </p:spPr>
        <p:txBody>
          <a:bodyPr anchor="t">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2">
            <a:extLst>
              <a:ext uri="{FF2B5EF4-FFF2-40B4-BE49-F238E27FC236}">
                <a16:creationId xmlns:a16="http://schemas.microsoft.com/office/drawing/2014/main" id="{3BD6302A-207F-4F17-1921-4825B0CF07F3}"/>
              </a:ext>
            </a:extLst>
          </p:cNvPr>
          <p:cNvSpPr>
            <a:spLocks noGrp="1"/>
          </p:cNvSpPr>
          <p:nvPr>
            <p:ph idx="14"/>
          </p:nvPr>
        </p:nvSpPr>
        <p:spPr>
          <a:xfrm>
            <a:off x="6096000" y="4434840"/>
            <a:ext cx="5486400" cy="1737360"/>
          </a:xfrm>
        </p:spPr>
        <p:txBody>
          <a:bodyPr numCol="2"/>
          <a:lstStyle>
            <a:lvl1pPr>
              <a:defRPr sz="1200" b="1">
                <a:solidFill>
                  <a:schemeClr val="accent1"/>
                </a:solidFill>
              </a:defRPr>
            </a:lvl1pPr>
            <a:lvl2pPr>
              <a:defRPr sz="1200" b="0">
                <a:solidFill>
                  <a:schemeClr val="accent1"/>
                </a:solidFill>
              </a:defRPr>
            </a:lvl2pPr>
            <a:lvl3pPr>
              <a:defRPr sz="18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6A26EB27-5C47-E5B7-0D16-CBAAF9935A4A}"/>
              </a:ext>
            </a:extLst>
          </p:cNvPr>
          <p:cNvSpPr>
            <a:spLocks noGrp="1"/>
          </p:cNvSpPr>
          <p:nvPr>
            <p:ph type="body" idx="15"/>
          </p:nvPr>
        </p:nvSpPr>
        <p:spPr>
          <a:xfrm>
            <a:off x="6096000" y="687388"/>
            <a:ext cx="5486400" cy="276999"/>
          </a:xfrm>
        </p:spPr>
        <p:txBody>
          <a:bodyPr anchor="t">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hart Placeholder 11">
            <a:extLst>
              <a:ext uri="{FF2B5EF4-FFF2-40B4-BE49-F238E27FC236}">
                <a16:creationId xmlns:a16="http://schemas.microsoft.com/office/drawing/2014/main" id="{0D8C723B-6EE2-FE37-A79E-37DAD9824EE0}"/>
              </a:ext>
            </a:extLst>
          </p:cNvPr>
          <p:cNvSpPr>
            <a:spLocks noGrp="1"/>
          </p:cNvSpPr>
          <p:nvPr>
            <p:ph type="chart" sz="quarter" idx="16" hasCustomPrompt="1"/>
          </p:nvPr>
        </p:nvSpPr>
        <p:spPr>
          <a:xfrm>
            <a:off x="6096000" y="1168400"/>
            <a:ext cx="5486400" cy="2914650"/>
          </a:xfrm>
        </p:spPr>
        <p:txBody>
          <a:bodyPr anchor="ctr"/>
          <a:lstStyle>
            <a:lvl1pPr algn="ctr">
              <a:defRPr sz="1200" b="0"/>
            </a:lvl1pPr>
          </a:lstStyle>
          <a:p>
            <a:r>
              <a:rPr lang="en-US"/>
              <a:t>Insert Chart</a:t>
            </a:r>
          </a:p>
        </p:txBody>
      </p:sp>
      <p:sp>
        <p:nvSpPr>
          <p:cNvPr id="11" name="Text Placeholder 2">
            <a:extLst>
              <a:ext uri="{FF2B5EF4-FFF2-40B4-BE49-F238E27FC236}">
                <a16:creationId xmlns:a16="http://schemas.microsoft.com/office/drawing/2014/main" id="{32022A4A-39DB-30EE-2119-7D09252705AC}"/>
              </a:ext>
            </a:extLst>
          </p:cNvPr>
          <p:cNvSpPr>
            <a:spLocks noGrp="1"/>
          </p:cNvSpPr>
          <p:nvPr>
            <p:ph type="body" idx="17"/>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611240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ext 01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3429000"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2" y="2121408"/>
            <a:ext cx="3429000" cy="3660827"/>
          </a:xfrm>
        </p:spPr>
        <p:txBody>
          <a:bodyPr>
            <a:normAutofit/>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CBFF57EF-97E3-11A4-1100-F38E0C6315BC}"/>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08028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4835" cy="636494"/>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4" name="Content Placeholder 2">
            <a:extLst>
              <a:ext uri="{FF2B5EF4-FFF2-40B4-BE49-F238E27FC236}">
                <a16:creationId xmlns:a16="http://schemas.microsoft.com/office/drawing/2014/main" id="{40DC3361-9B01-BF52-793E-777D7F629389}"/>
              </a:ext>
            </a:extLst>
          </p:cNvPr>
          <p:cNvSpPr>
            <a:spLocks noGrp="1"/>
          </p:cNvSpPr>
          <p:nvPr>
            <p:ph idx="1"/>
          </p:nvPr>
        </p:nvSpPr>
        <p:spPr>
          <a:xfrm>
            <a:off x="2085315" y="1607920"/>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820FC08E-7489-D139-3331-DB3981897D3A}"/>
              </a:ext>
            </a:extLst>
          </p:cNvPr>
          <p:cNvSpPr>
            <a:spLocks noGrp="1" noChangeAspect="1"/>
          </p:cNvSpPr>
          <p:nvPr>
            <p:ph type="pic" sz="quarter" idx="13" hasCustomPrompt="1"/>
          </p:nvPr>
        </p:nvSpPr>
        <p:spPr>
          <a:xfrm>
            <a:off x="609600" y="16079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3" name="Picture Placeholder 8">
            <a:extLst>
              <a:ext uri="{FF2B5EF4-FFF2-40B4-BE49-F238E27FC236}">
                <a16:creationId xmlns:a16="http://schemas.microsoft.com/office/drawing/2014/main" id="{9C45C1BA-960D-125F-2C6F-A1E06878F1D7}"/>
              </a:ext>
            </a:extLst>
          </p:cNvPr>
          <p:cNvSpPr>
            <a:spLocks noGrp="1" noChangeAspect="1"/>
          </p:cNvSpPr>
          <p:nvPr>
            <p:ph type="pic" sz="quarter" idx="15" hasCustomPrompt="1"/>
          </p:nvPr>
        </p:nvSpPr>
        <p:spPr>
          <a:xfrm>
            <a:off x="609600" y="32271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5" name="Picture Placeholder 8">
            <a:extLst>
              <a:ext uri="{FF2B5EF4-FFF2-40B4-BE49-F238E27FC236}">
                <a16:creationId xmlns:a16="http://schemas.microsoft.com/office/drawing/2014/main" id="{0F8094E2-804D-3F0D-FE87-4E4FAEC33F72}"/>
              </a:ext>
            </a:extLst>
          </p:cNvPr>
          <p:cNvSpPr>
            <a:spLocks noGrp="1" noChangeAspect="1"/>
          </p:cNvSpPr>
          <p:nvPr>
            <p:ph type="pic" sz="quarter" idx="17" hasCustomPrompt="1"/>
          </p:nvPr>
        </p:nvSpPr>
        <p:spPr>
          <a:xfrm>
            <a:off x="609600" y="48463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7" name="Picture Placeholder 8">
            <a:extLst>
              <a:ext uri="{FF2B5EF4-FFF2-40B4-BE49-F238E27FC236}">
                <a16:creationId xmlns:a16="http://schemas.microsoft.com/office/drawing/2014/main" id="{2912979A-3C2A-AAD9-2B4C-184A98317901}"/>
              </a:ext>
            </a:extLst>
          </p:cNvPr>
          <p:cNvSpPr>
            <a:spLocks noGrp="1" noChangeAspect="1"/>
          </p:cNvSpPr>
          <p:nvPr>
            <p:ph type="pic" sz="quarter" idx="19" hasCustomPrompt="1"/>
          </p:nvPr>
        </p:nvSpPr>
        <p:spPr>
          <a:xfrm>
            <a:off x="4457700" y="16079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9" name="Picture Placeholder 8">
            <a:extLst>
              <a:ext uri="{FF2B5EF4-FFF2-40B4-BE49-F238E27FC236}">
                <a16:creationId xmlns:a16="http://schemas.microsoft.com/office/drawing/2014/main" id="{811D3531-3E96-0C28-F17B-05B39C43768C}"/>
              </a:ext>
            </a:extLst>
          </p:cNvPr>
          <p:cNvSpPr>
            <a:spLocks noGrp="1" noChangeAspect="1"/>
          </p:cNvSpPr>
          <p:nvPr>
            <p:ph type="pic" sz="quarter" idx="21" hasCustomPrompt="1"/>
          </p:nvPr>
        </p:nvSpPr>
        <p:spPr>
          <a:xfrm>
            <a:off x="4457700" y="32271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1" name="Picture Placeholder 8">
            <a:extLst>
              <a:ext uri="{FF2B5EF4-FFF2-40B4-BE49-F238E27FC236}">
                <a16:creationId xmlns:a16="http://schemas.microsoft.com/office/drawing/2014/main" id="{50CB65E5-4F19-9839-AB0D-BEC289F2A14C}"/>
              </a:ext>
            </a:extLst>
          </p:cNvPr>
          <p:cNvSpPr>
            <a:spLocks noGrp="1" noChangeAspect="1"/>
          </p:cNvSpPr>
          <p:nvPr>
            <p:ph type="pic" sz="quarter" idx="23" hasCustomPrompt="1"/>
          </p:nvPr>
        </p:nvSpPr>
        <p:spPr>
          <a:xfrm>
            <a:off x="4457700" y="48463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3" name="Picture Placeholder 8">
            <a:extLst>
              <a:ext uri="{FF2B5EF4-FFF2-40B4-BE49-F238E27FC236}">
                <a16:creationId xmlns:a16="http://schemas.microsoft.com/office/drawing/2014/main" id="{45D58218-D6D5-C2FC-BF9C-B24A0CCB028A}"/>
              </a:ext>
            </a:extLst>
          </p:cNvPr>
          <p:cNvSpPr>
            <a:spLocks noGrp="1" noChangeAspect="1"/>
          </p:cNvSpPr>
          <p:nvPr>
            <p:ph type="pic" sz="quarter" idx="25" hasCustomPrompt="1"/>
          </p:nvPr>
        </p:nvSpPr>
        <p:spPr>
          <a:xfrm>
            <a:off x="8305800" y="16079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5" name="Picture Placeholder 8">
            <a:extLst>
              <a:ext uri="{FF2B5EF4-FFF2-40B4-BE49-F238E27FC236}">
                <a16:creationId xmlns:a16="http://schemas.microsoft.com/office/drawing/2014/main" id="{0106B269-D456-8C25-9ABE-23476151D9EB}"/>
              </a:ext>
            </a:extLst>
          </p:cNvPr>
          <p:cNvSpPr>
            <a:spLocks noGrp="1" noChangeAspect="1"/>
          </p:cNvSpPr>
          <p:nvPr>
            <p:ph type="pic" sz="quarter" idx="27" hasCustomPrompt="1"/>
          </p:nvPr>
        </p:nvSpPr>
        <p:spPr>
          <a:xfrm>
            <a:off x="8305800" y="32271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7" name="Picture Placeholder 8">
            <a:extLst>
              <a:ext uri="{FF2B5EF4-FFF2-40B4-BE49-F238E27FC236}">
                <a16:creationId xmlns:a16="http://schemas.microsoft.com/office/drawing/2014/main" id="{A260AE45-3B28-335B-BD74-2819BC10A7CF}"/>
              </a:ext>
            </a:extLst>
          </p:cNvPr>
          <p:cNvSpPr>
            <a:spLocks noGrp="1" noChangeAspect="1"/>
          </p:cNvSpPr>
          <p:nvPr>
            <p:ph type="pic" sz="quarter" idx="29" hasCustomPrompt="1"/>
          </p:nvPr>
        </p:nvSpPr>
        <p:spPr>
          <a:xfrm>
            <a:off x="8305800" y="4846320"/>
            <a:ext cx="1170432" cy="1170432"/>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3" name="Content Placeholder 2">
            <a:extLst>
              <a:ext uri="{FF2B5EF4-FFF2-40B4-BE49-F238E27FC236}">
                <a16:creationId xmlns:a16="http://schemas.microsoft.com/office/drawing/2014/main" id="{0BFA8399-0448-E39F-9EC1-11FD493244E3}"/>
              </a:ext>
            </a:extLst>
          </p:cNvPr>
          <p:cNvSpPr>
            <a:spLocks noGrp="1"/>
          </p:cNvSpPr>
          <p:nvPr>
            <p:ph idx="30"/>
          </p:nvPr>
        </p:nvSpPr>
        <p:spPr>
          <a:xfrm>
            <a:off x="2085315" y="3227119"/>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27C4CDCA-94F9-00DC-51EF-E7F4F84BC57D}"/>
              </a:ext>
            </a:extLst>
          </p:cNvPr>
          <p:cNvSpPr>
            <a:spLocks noGrp="1"/>
          </p:cNvSpPr>
          <p:nvPr>
            <p:ph idx="31"/>
          </p:nvPr>
        </p:nvSpPr>
        <p:spPr>
          <a:xfrm>
            <a:off x="2085315" y="4846320"/>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B576AAE9-01C7-0C9D-92FA-D90724C371DD}"/>
              </a:ext>
            </a:extLst>
          </p:cNvPr>
          <p:cNvSpPr>
            <a:spLocks noGrp="1"/>
          </p:cNvSpPr>
          <p:nvPr>
            <p:ph idx="32"/>
          </p:nvPr>
        </p:nvSpPr>
        <p:spPr>
          <a:xfrm>
            <a:off x="5933415" y="1607920"/>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BB955807-A98D-DABA-0A32-DFBA17F3DF67}"/>
              </a:ext>
            </a:extLst>
          </p:cNvPr>
          <p:cNvSpPr>
            <a:spLocks noGrp="1"/>
          </p:cNvSpPr>
          <p:nvPr>
            <p:ph idx="33"/>
          </p:nvPr>
        </p:nvSpPr>
        <p:spPr>
          <a:xfrm>
            <a:off x="5933415" y="3227119"/>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28" name="Content Placeholder 2">
            <a:extLst>
              <a:ext uri="{FF2B5EF4-FFF2-40B4-BE49-F238E27FC236}">
                <a16:creationId xmlns:a16="http://schemas.microsoft.com/office/drawing/2014/main" id="{82C269D3-7ACC-997D-C150-365315A2422B}"/>
              </a:ext>
            </a:extLst>
          </p:cNvPr>
          <p:cNvSpPr>
            <a:spLocks noGrp="1"/>
          </p:cNvSpPr>
          <p:nvPr>
            <p:ph idx="34"/>
          </p:nvPr>
        </p:nvSpPr>
        <p:spPr>
          <a:xfrm>
            <a:off x="5933415" y="4846320"/>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29" name="Content Placeholder 2">
            <a:extLst>
              <a:ext uri="{FF2B5EF4-FFF2-40B4-BE49-F238E27FC236}">
                <a16:creationId xmlns:a16="http://schemas.microsoft.com/office/drawing/2014/main" id="{6FAB9A17-A3DF-E1E8-217B-6F4A8FF54198}"/>
              </a:ext>
            </a:extLst>
          </p:cNvPr>
          <p:cNvSpPr>
            <a:spLocks noGrp="1"/>
          </p:cNvSpPr>
          <p:nvPr>
            <p:ph idx="35"/>
          </p:nvPr>
        </p:nvSpPr>
        <p:spPr>
          <a:xfrm>
            <a:off x="9781515" y="1607920"/>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30" name="Content Placeholder 2">
            <a:extLst>
              <a:ext uri="{FF2B5EF4-FFF2-40B4-BE49-F238E27FC236}">
                <a16:creationId xmlns:a16="http://schemas.microsoft.com/office/drawing/2014/main" id="{BB46A8A3-D9DE-81A1-D910-4450032D5812}"/>
              </a:ext>
            </a:extLst>
          </p:cNvPr>
          <p:cNvSpPr>
            <a:spLocks noGrp="1"/>
          </p:cNvSpPr>
          <p:nvPr>
            <p:ph idx="36"/>
          </p:nvPr>
        </p:nvSpPr>
        <p:spPr>
          <a:xfrm>
            <a:off x="9781515" y="3227119"/>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31" name="Content Placeholder 2">
            <a:extLst>
              <a:ext uri="{FF2B5EF4-FFF2-40B4-BE49-F238E27FC236}">
                <a16:creationId xmlns:a16="http://schemas.microsoft.com/office/drawing/2014/main" id="{71A69FD0-1F85-3AFC-222B-2A689BA17EE7}"/>
              </a:ext>
            </a:extLst>
          </p:cNvPr>
          <p:cNvSpPr>
            <a:spLocks noGrp="1"/>
          </p:cNvSpPr>
          <p:nvPr>
            <p:ph idx="37"/>
          </p:nvPr>
        </p:nvSpPr>
        <p:spPr>
          <a:xfrm>
            <a:off x="9781515" y="4846320"/>
            <a:ext cx="1789568" cy="1170432"/>
          </a:xfrm>
        </p:spPr>
        <p:txBody>
          <a:bodyPr>
            <a:noAutofit/>
          </a:bodyPr>
          <a:lstStyle>
            <a:lvl1pPr marL="9525" indent="-9525">
              <a:spcBef>
                <a:spcPts val="0"/>
              </a:spcBef>
              <a:spcAft>
                <a:spcPts val="0"/>
              </a:spcAft>
              <a:tabLst/>
              <a:defRPr sz="1600" b="0" i="0">
                <a:solidFill>
                  <a:schemeClr val="accent1"/>
                </a:solidFill>
                <a:latin typeface="Flecha S Medium" panose="02050703060505060204" pitchFamily="18" charset="77"/>
              </a:defRPr>
            </a:lvl1pPr>
            <a:lvl2pPr>
              <a:spcBef>
                <a:spcPts val="0"/>
              </a:spcBef>
              <a:defRPr sz="1000" b="0">
                <a:solidFill>
                  <a:schemeClr val="accent1"/>
                </a:solidFill>
              </a:defRPr>
            </a:lvl2pPr>
            <a:lvl3pPr marL="7937" indent="0">
              <a:spcBef>
                <a:spcPts val="1000"/>
              </a:spcBef>
              <a:buNone/>
              <a:defRPr sz="1100" b="0">
                <a:solidFill>
                  <a:schemeClr val="accent1"/>
                </a:solidFill>
              </a:defRPr>
            </a:lvl3pPr>
            <a:lvl4pPr>
              <a:defRPr sz="1800" b="0">
                <a:solidFill>
                  <a:schemeClr val="accent1"/>
                </a:solidFill>
              </a:defRPr>
            </a:lvl4pPr>
            <a:lvl5pPr>
              <a:defRPr sz="1800" b="0">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12" name="Text Placeholder 2">
            <a:extLst>
              <a:ext uri="{FF2B5EF4-FFF2-40B4-BE49-F238E27FC236}">
                <a16:creationId xmlns:a16="http://schemas.microsoft.com/office/drawing/2014/main" id="{88D29BAD-2050-638E-B0CB-6FAC30A2E75C}"/>
              </a:ext>
            </a:extLst>
          </p:cNvPr>
          <p:cNvSpPr>
            <a:spLocks noGrp="1"/>
          </p:cNvSpPr>
          <p:nvPr>
            <p:ph type="body" idx="18"/>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66739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ext 01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5280" cy="636494"/>
          </a:xfrm>
        </p:spPr>
        <p:txBody>
          <a:bodyPr/>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4" name="Content Placeholder 2">
            <a:extLst>
              <a:ext uri="{FF2B5EF4-FFF2-40B4-BE49-F238E27FC236}">
                <a16:creationId xmlns:a16="http://schemas.microsoft.com/office/drawing/2014/main" id="{352A254D-1767-5ABC-4643-2F665C76EE2B}"/>
              </a:ext>
            </a:extLst>
          </p:cNvPr>
          <p:cNvSpPr>
            <a:spLocks noGrp="1"/>
          </p:cNvSpPr>
          <p:nvPr>
            <p:ph idx="1"/>
          </p:nvPr>
        </p:nvSpPr>
        <p:spPr>
          <a:xfrm>
            <a:off x="609600" y="4032504"/>
            <a:ext cx="2743200" cy="1707393"/>
          </a:xfrm>
        </p:spPr>
        <p:txBody>
          <a:bodyPr vert="horz" lIns="0" tIns="0" rIns="0" bIns="0" rtlCol="0">
            <a:noAutofit/>
          </a:bodyPr>
          <a:lstStyle>
            <a:lvl1pPr>
              <a:defRPr lang="en-US" sz="1800" b="0" i="0" dirty="0">
                <a:solidFill>
                  <a:schemeClr val="accent2"/>
                </a:solidFill>
                <a:latin typeface="Flecha S Medium" panose="02050703060505060204" pitchFamily="18" charset="77"/>
              </a:defRPr>
            </a:lvl1pPr>
            <a:lvl2pPr>
              <a:spcBef>
                <a:spcPts val="0"/>
              </a:spcBef>
              <a:spcAft>
                <a:spcPts val="1400"/>
              </a:spcAft>
              <a:defRPr lang="en-US" sz="1800" dirty="0">
                <a:solidFill>
                  <a:schemeClr val="accent2"/>
                </a:solidFill>
              </a:defRPr>
            </a:lvl2pPr>
            <a:lvl3pPr marL="7937" indent="0">
              <a:buNone/>
              <a:defRPr sz="1800">
                <a:solidFill>
                  <a:schemeClr val="accent2"/>
                </a:solidFill>
              </a:defRPr>
            </a:lvl3pPr>
          </a:lstStyle>
          <a:p>
            <a:pPr marL="115888" lvl="0" indent="-115888">
              <a:spcAft>
                <a:spcPts val="0"/>
              </a:spcAft>
              <a:tabLst/>
            </a:pPr>
            <a:r>
              <a:rPr lang="en-US"/>
              <a:t>Click to edit Master text styles</a:t>
            </a:r>
          </a:p>
          <a:p>
            <a:pPr marL="115888" lvl="1" indent="-115888">
              <a:spcAft>
                <a:spcPts val="0"/>
              </a:spcAft>
              <a:tabLst/>
            </a:pPr>
            <a:r>
              <a:rPr lang="en-US"/>
              <a:t>Second level</a:t>
            </a:r>
          </a:p>
          <a:p>
            <a:pPr marL="115888" lvl="2" indent="-115888">
              <a:spcAft>
                <a:spcPts val="0"/>
              </a:spcAft>
              <a:tabLst/>
            </a:pPr>
            <a:r>
              <a:rPr lang="en-US"/>
              <a:t>Third level</a:t>
            </a:r>
          </a:p>
        </p:txBody>
      </p:sp>
      <p:sp>
        <p:nvSpPr>
          <p:cNvPr id="9" name="Picture Placeholder 8">
            <a:extLst>
              <a:ext uri="{FF2B5EF4-FFF2-40B4-BE49-F238E27FC236}">
                <a16:creationId xmlns:a16="http://schemas.microsoft.com/office/drawing/2014/main" id="{E7199BCA-2F76-CCC9-F782-282B914EE0D1}"/>
              </a:ext>
            </a:extLst>
          </p:cNvPr>
          <p:cNvSpPr>
            <a:spLocks noGrp="1"/>
          </p:cNvSpPr>
          <p:nvPr>
            <p:ph type="pic" sz="quarter" idx="13" hasCustomPrompt="1"/>
          </p:nvPr>
        </p:nvSpPr>
        <p:spPr>
          <a:xfrm>
            <a:off x="609600" y="1828800"/>
            <a:ext cx="1828800" cy="18288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0" name="Picture Placeholder 8">
            <a:extLst>
              <a:ext uri="{FF2B5EF4-FFF2-40B4-BE49-F238E27FC236}">
                <a16:creationId xmlns:a16="http://schemas.microsoft.com/office/drawing/2014/main" id="{66183C46-1769-9A50-E51B-3A8FD115FD57}"/>
              </a:ext>
            </a:extLst>
          </p:cNvPr>
          <p:cNvSpPr>
            <a:spLocks noGrp="1"/>
          </p:cNvSpPr>
          <p:nvPr>
            <p:ph type="pic" sz="quarter" idx="14" hasCustomPrompt="1"/>
          </p:nvPr>
        </p:nvSpPr>
        <p:spPr>
          <a:xfrm>
            <a:off x="4277868" y="1828800"/>
            <a:ext cx="1828800" cy="18288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11" name="Picture Placeholder 8">
            <a:extLst>
              <a:ext uri="{FF2B5EF4-FFF2-40B4-BE49-F238E27FC236}">
                <a16:creationId xmlns:a16="http://schemas.microsoft.com/office/drawing/2014/main" id="{813E447B-791E-6268-100D-AF8B7E6854E0}"/>
              </a:ext>
            </a:extLst>
          </p:cNvPr>
          <p:cNvSpPr>
            <a:spLocks noGrp="1"/>
          </p:cNvSpPr>
          <p:nvPr>
            <p:ph type="pic" sz="quarter" idx="15" hasCustomPrompt="1"/>
          </p:nvPr>
        </p:nvSpPr>
        <p:spPr>
          <a:xfrm>
            <a:off x="7946136" y="1828800"/>
            <a:ext cx="1828800" cy="18288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3" name="Content Placeholder 2">
            <a:extLst>
              <a:ext uri="{FF2B5EF4-FFF2-40B4-BE49-F238E27FC236}">
                <a16:creationId xmlns:a16="http://schemas.microsoft.com/office/drawing/2014/main" id="{E8A88A16-66AC-9CAC-3917-DA287ECE0B75}"/>
              </a:ext>
            </a:extLst>
          </p:cNvPr>
          <p:cNvSpPr>
            <a:spLocks noGrp="1"/>
          </p:cNvSpPr>
          <p:nvPr>
            <p:ph idx="18"/>
          </p:nvPr>
        </p:nvSpPr>
        <p:spPr>
          <a:xfrm>
            <a:off x="4277868" y="4032504"/>
            <a:ext cx="2743200" cy="1707393"/>
          </a:xfrm>
        </p:spPr>
        <p:txBody>
          <a:bodyPr vert="horz" lIns="0" tIns="0" rIns="0" bIns="0" rtlCol="0">
            <a:noAutofit/>
          </a:bodyPr>
          <a:lstStyle>
            <a:lvl1pPr>
              <a:defRPr lang="en-US" sz="1800" b="0" i="0" dirty="0">
                <a:solidFill>
                  <a:schemeClr val="accent2"/>
                </a:solidFill>
                <a:latin typeface="Flecha S Medium" panose="02050703060505060204" pitchFamily="18" charset="77"/>
              </a:defRPr>
            </a:lvl1pPr>
            <a:lvl2pPr>
              <a:spcBef>
                <a:spcPts val="0"/>
              </a:spcBef>
              <a:spcAft>
                <a:spcPts val="1400"/>
              </a:spcAft>
              <a:defRPr lang="en-US" sz="1800" dirty="0">
                <a:solidFill>
                  <a:schemeClr val="accent2"/>
                </a:solidFill>
              </a:defRPr>
            </a:lvl2pPr>
            <a:lvl3pPr marL="7937" indent="0">
              <a:buNone/>
              <a:defRPr sz="1800">
                <a:solidFill>
                  <a:schemeClr val="accent2"/>
                </a:solidFill>
              </a:defRPr>
            </a:lvl3pPr>
          </a:lstStyle>
          <a:p>
            <a:pPr marL="115888" lvl="0" indent="-115888">
              <a:spcAft>
                <a:spcPts val="0"/>
              </a:spcAft>
              <a:tabLst/>
            </a:pPr>
            <a:r>
              <a:rPr lang="en-US"/>
              <a:t>Click to edit Master text styles</a:t>
            </a:r>
          </a:p>
          <a:p>
            <a:pPr marL="115888" lvl="1" indent="-115888">
              <a:spcAft>
                <a:spcPts val="0"/>
              </a:spcAft>
              <a:tabLst/>
            </a:pPr>
            <a:r>
              <a:rPr lang="en-US"/>
              <a:t>Second level</a:t>
            </a:r>
          </a:p>
          <a:p>
            <a:pPr marL="115888" lvl="2" indent="-115888">
              <a:spcAft>
                <a:spcPts val="0"/>
              </a:spcAft>
              <a:tabLst/>
            </a:pPr>
            <a:r>
              <a:rPr lang="en-US"/>
              <a:t>Third level</a:t>
            </a:r>
          </a:p>
        </p:txBody>
      </p:sp>
      <p:sp>
        <p:nvSpPr>
          <p:cNvPr id="7" name="Content Placeholder 2">
            <a:extLst>
              <a:ext uri="{FF2B5EF4-FFF2-40B4-BE49-F238E27FC236}">
                <a16:creationId xmlns:a16="http://schemas.microsoft.com/office/drawing/2014/main" id="{288227DF-7FC1-0AFC-418A-D46220D35C89}"/>
              </a:ext>
            </a:extLst>
          </p:cNvPr>
          <p:cNvSpPr>
            <a:spLocks noGrp="1"/>
          </p:cNvSpPr>
          <p:nvPr>
            <p:ph idx="19"/>
          </p:nvPr>
        </p:nvSpPr>
        <p:spPr>
          <a:xfrm>
            <a:off x="7946136" y="4032504"/>
            <a:ext cx="2743200" cy="1707393"/>
          </a:xfrm>
        </p:spPr>
        <p:txBody>
          <a:bodyPr vert="horz" lIns="0" tIns="0" rIns="0" bIns="0" rtlCol="0">
            <a:noAutofit/>
          </a:bodyPr>
          <a:lstStyle>
            <a:lvl1pPr>
              <a:defRPr lang="en-US" sz="1800" b="0" i="0" dirty="0">
                <a:solidFill>
                  <a:schemeClr val="accent2"/>
                </a:solidFill>
                <a:latin typeface="Flecha S Medium" panose="02050703060505060204" pitchFamily="18" charset="77"/>
              </a:defRPr>
            </a:lvl1pPr>
            <a:lvl2pPr>
              <a:spcBef>
                <a:spcPts val="0"/>
              </a:spcBef>
              <a:spcAft>
                <a:spcPts val="1400"/>
              </a:spcAft>
              <a:defRPr lang="en-US" sz="1800" dirty="0">
                <a:solidFill>
                  <a:schemeClr val="accent2"/>
                </a:solidFill>
              </a:defRPr>
            </a:lvl2pPr>
            <a:lvl3pPr marL="7937" indent="0">
              <a:buNone/>
              <a:defRPr sz="1800">
                <a:solidFill>
                  <a:schemeClr val="accent2"/>
                </a:solidFill>
              </a:defRPr>
            </a:lvl3pPr>
          </a:lstStyle>
          <a:p>
            <a:pPr marL="115888" lvl="0" indent="-115888">
              <a:spcAft>
                <a:spcPts val="0"/>
              </a:spcAft>
              <a:tabLst/>
            </a:pPr>
            <a:r>
              <a:rPr lang="en-US"/>
              <a:t>Click to edit Master text styles</a:t>
            </a:r>
          </a:p>
          <a:p>
            <a:pPr marL="115888" lvl="1" indent="-115888">
              <a:spcAft>
                <a:spcPts val="0"/>
              </a:spcAft>
              <a:tabLst/>
            </a:pPr>
            <a:r>
              <a:rPr lang="en-US"/>
              <a:t>Second level</a:t>
            </a:r>
          </a:p>
          <a:p>
            <a:pPr marL="115888" lvl="2" indent="-115888">
              <a:spcAft>
                <a:spcPts val="0"/>
              </a:spcAft>
              <a:tabLst/>
            </a:pPr>
            <a:r>
              <a:rPr lang="en-US"/>
              <a:t>Third level</a:t>
            </a:r>
          </a:p>
        </p:txBody>
      </p:sp>
      <p:sp>
        <p:nvSpPr>
          <p:cNvPr id="12" name="Text Placeholder 2">
            <a:extLst>
              <a:ext uri="{FF2B5EF4-FFF2-40B4-BE49-F238E27FC236}">
                <a16:creationId xmlns:a16="http://schemas.microsoft.com/office/drawing/2014/main" id="{26EEB533-E99D-D8DB-B98C-3784DC7621F5}"/>
              </a:ext>
            </a:extLst>
          </p:cNvPr>
          <p:cNvSpPr>
            <a:spLocks noGrp="1"/>
          </p:cNvSpPr>
          <p:nvPr>
            <p:ph type="body" idx="20"/>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1994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02 Light">
    <p:bg>
      <p:bgPr>
        <a:solidFill>
          <a:schemeClr val="bg2">
            <a:alpha val="50000"/>
          </a:schemeClr>
        </a:solidFill>
        <a:effectLst/>
      </p:bgPr>
    </p:bg>
    <p:spTree>
      <p:nvGrpSpPr>
        <p:cNvPr id="1" name=""/>
        <p:cNvGrpSpPr/>
        <p:nvPr/>
      </p:nvGrpSpPr>
      <p:grpSpPr>
        <a:xfrm>
          <a:off x="0" y="0"/>
          <a:ext cx="0" cy="0"/>
          <a:chOff x="0" y="0"/>
          <a:chExt cx="0" cy="0"/>
        </a:xfrm>
      </p:grpSpPr>
      <p:pic>
        <p:nvPicPr>
          <p:cNvPr id="3" name="Picture 2" descr="A pattern of blue circles&#10;&#10;Description automatically generated">
            <a:extLst>
              <a:ext uri="{FF2B5EF4-FFF2-40B4-BE49-F238E27FC236}">
                <a16:creationId xmlns:a16="http://schemas.microsoft.com/office/drawing/2014/main" id="{A0EA0990-A2F4-1BF9-7E2E-0F928BF438FD}"/>
              </a:ext>
            </a:extLst>
          </p:cNvPr>
          <p:cNvPicPr>
            <a:picLocks noChangeAspect="1"/>
          </p:cNvPicPr>
          <p:nvPr userDrawn="1"/>
        </p:nvPicPr>
        <p:blipFill>
          <a:blip r:embed="rId2"/>
          <a:stretch>
            <a:fillRect/>
          </a:stretch>
        </p:blipFill>
        <p:spPr>
          <a:xfrm>
            <a:off x="5994400" y="0"/>
            <a:ext cx="6197600" cy="685800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852564"/>
            <a:ext cx="4572000" cy="1661993"/>
          </a:xfrm>
        </p:spPr>
        <p:txBody>
          <a:bodyPr anchor="t">
            <a:noAutofit/>
          </a:bodyPr>
          <a:lstStyle>
            <a:lvl1pPr algn="l">
              <a:defRPr sz="54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Text Placeholder 2">
            <a:extLst>
              <a:ext uri="{FF2B5EF4-FFF2-40B4-BE49-F238E27FC236}">
                <a16:creationId xmlns:a16="http://schemas.microsoft.com/office/drawing/2014/main" id="{9E3DA334-BD67-3270-BB6B-1974F72537E2}"/>
              </a:ext>
            </a:extLst>
          </p:cNvPr>
          <p:cNvSpPr>
            <a:spLocks noGrp="1"/>
          </p:cNvSpPr>
          <p:nvPr>
            <p:ph type="body" idx="14"/>
          </p:nvPr>
        </p:nvSpPr>
        <p:spPr>
          <a:xfrm>
            <a:off x="605121" y="2376424"/>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653334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ext 01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5280" cy="636494"/>
          </a:xfrm>
        </p:spPr>
        <p:txBody>
          <a:bodyPr/>
          <a:lstStyle>
            <a:lvl1pPr>
              <a:defRPr>
                <a:solidFill>
                  <a:schemeClr val="accent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4" name="Content Placeholder 2">
            <a:extLst>
              <a:ext uri="{FF2B5EF4-FFF2-40B4-BE49-F238E27FC236}">
                <a16:creationId xmlns:a16="http://schemas.microsoft.com/office/drawing/2014/main" id="{352A254D-1767-5ABC-4643-2F665C76EE2B}"/>
              </a:ext>
            </a:extLst>
          </p:cNvPr>
          <p:cNvSpPr>
            <a:spLocks noGrp="1"/>
          </p:cNvSpPr>
          <p:nvPr>
            <p:ph idx="1"/>
          </p:nvPr>
        </p:nvSpPr>
        <p:spPr>
          <a:xfrm>
            <a:off x="609600" y="4361688"/>
            <a:ext cx="2743200" cy="1486851"/>
          </a:xfrm>
        </p:spPr>
        <p:txBody>
          <a:bodyPr vert="horz" lIns="0" tIns="0" rIns="0" bIns="0" rtlCol="0">
            <a:noAutofit/>
          </a:bodyPr>
          <a:lstStyle>
            <a:lvl1pPr>
              <a:defRPr lang="en-US" sz="1800" b="0" i="0" dirty="0">
                <a:solidFill>
                  <a:schemeClr val="accent2"/>
                </a:solidFill>
                <a:latin typeface="Flecha S Medium" panose="02050703060505060204" pitchFamily="18" charset="77"/>
              </a:defRPr>
            </a:lvl1pPr>
            <a:lvl2pPr>
              <a:spcBef>
                <a:spcPts val="0"/>
              </a:spcBef>
              <a:spcAft>
                <a:spcPts val="1400"/>
              </a:spcAft>
              <a:defRPr lang="en-US" sz="1800" dirty="0">
                <a:solidFill>
                  <a:schemeClr val="accent2"/>
                </a:solidFill>
              </a:defRPr>
            </a:lvl2pPr>
            <a:lvl3pPr marL="7937" indent="0">
              <a:buNone/>
              <a:defRPr sz="1400">
                <a:solidFill>
                  <a:schemeClr val="accent2"/>
                </a:solidFill>
              </a:defRPr>
            </a:lvl3pPr>
          </a:lstStyle>
          <a:p>
            <a:pPr marL="115888" lvl="0" indent="-115888">
              <a:spcAft>
                <a:spcPts val="0"/>
              </a:spcAft>
              <a:tabLst/>
            </a:pPr>
            <a:r>
              <a:rPr lang="en-US"/>
              <a:t>Click to edit Master text styles</a:t>
            </a:r>
          </a:p>
          <a:p>
            <a:pPr marL="115888" lvl="1" indent="-115888">
              <a:spcAft>
                <a:spcPts val="0"/>
              </a:spcAft>
              <a:tabLst/>
            </a:pPr>
            <a:r>
              <a:rPr lang="en-US"/>
              <a:t>Second level</a:t>
            </a:r>
          </a:p>
          <a:p>
            <a:pPr marL="115888" lvl="2" indent="-115888">
              <a:spcAft>
                <a:spcPts val="0"/>
              </a:spcAft>
              <a:tabLst/>
            </a:pPr>
            <a:r>
              <a:rPr lang="en-US"/>
              <a:t>Third level</a:t>
            </a:r>
          </a:p>
        </p:txBody>
      </p:sp>
      <p:sp>
        <p:nvSpPr>
          <p:cNvPr id="9" name="Picture Placeholder 8">
            <a:extLst>
              <a:ext uri="{FF2B5EF4-FFF2-40B4-BE49-F238E27FC236}">
                <a16:creationId xmlns:a16="http://schemas.microsoft.com/office/drawing/2014/main" id="{E7199BCA-2F76-CCC9-F782-282B914EE0D1}"/>
              </a:ext>
            </a:extLst>
          </p:cNvPr>
          <p:cNvSpPr>
            <a:spLocks noGrp="1"/>
          </p:cNvSpPr>
          <p:nvPr>
            <p:ph type="pic" sz="quarter" idx="13" hasCustomPrompt="1"/>
          </p:nvPr>
        </p:nvSpPr>
        <p:spPr>
          <a:xfrm>
            <a:off x="609600" y="1664208"/>
            <a:ext cx="2286000" cy="228600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3" name="Content Placeholder 2">
            <a:extLst>
              <a:ext uri="{FF2B5EF4-FFF2-40B4-BE49-F238E27FC236}">
                <a16:creationId xmlns:a16="http://schemas.microsoft.com/office/drawing/2014/main" id="{E8A88A16-66AC-9CAC-3917-DA287ECE0B75}"/>
              </a:ext>
            </a:extLst>
          </p:cNvPr>
          <p:cNvSpPr>
            <a:spLocks noGrp="1"/>
          </p:cNvSpPr>
          <p:nvPr>
            <p:ph idx="18"/>
          </p:nvPr>
        </p:nvSpPr>
        <p:spPr>
          <a:xfrm>
            <a:off x="4279392" y="1664208"/>
            <a:ext cx="3474720" cy="4019739"/>
          </a:xfrm>
        </p:spPr>
        <p:txBody>
          <a:bodyPr vert="horz" lIns="0" tIns="0" rIns="0" bIns="0" rtlCol="0">
            <a:noAutofit/>
          </a:bodyPr>
          <a:lstStyle>
            <a:lvl1pPr>
              <a:spcBef>
                <a:spcPts val="1500"/>
              </a:spcBef>
              <a:defRPr lang="en-US" sz="1800" b="0" dirty="0">
                <a:solidFill>
                  <a:schemeClr val="accent2"/>
                </a:solidFill>
                <a:latin typeface="+mn-lt"/>
              </a:defRPr>
            </a:lvl1pPr>
            <a:lvl2pPr marL="233363" indent="-225425">
              <a:spcAft>
                <a:spcPts val="500"/>
              </a:spcAft>
              <a:buFont typeface="Arial" panose="020B0604020202020204" pitchFamily="34" charset="0"/>
              <a:buChar char="•"/>
              <a:tabLst/>
              <a:defRPr lang="en-US" sz="1800" dirty="0">
                <a:solidFill>
                  <a:schemeClr val="accent2"/>
                </a:solidFill>
                <a:latin typeface="+mn-lt"/>
              </a:defRPr>
            </a:lvl2pPr>
            <a:lvl3pPr marL="233363" indent="0">
              <a:spcBef>
                <a:spcPts val="0"/>
              </a:spcBef>
              <a:buNone/>
              <a:tabLst/>
              <a:defRPr sz="1800">
                <a:solidFill>
                  <a:schemeClr val="accent2"/>
                </a:solidFill>
                <a:latin typeface="+mn-lt"/>
              </a:defRPr>
            </a:lvl3pPr>
          </a:lstStyle>
          <a:p>
            <a:pPr marL="115888" lvl="0" indent="-115888">
              <a:spcAft>
                <a:spcPts val="0"/>
              </a:spcAft>
              <a:tabLst/>
            </a:pPr>
            <a:r>
              <a:rPr lang="en-US"/>
              <a:t>Click to edit Master text styles</a:t>
            </a:r>
          </a:p>
          <a:p>
            <a:pPr marL="115888" lvl="1" indent="-115888">
              <a:spcAft>
                <a:spcPts val="0"/>
              </a:spcAft>
              <a:tabLst/>
            </a:pPr>
            <a:r>
              <a:rPr lang="en-US"/>
              <a:t>Second level</a:t>
            </a:r>
          </a:p>
          <a:p>
            <a:pPr marL="115888" lvl="2" indent="-115888">
              <a:spcAft>
                <a:spcPts val="0"/>
              </a:spcAft>
              <a:tabLst/>
            </a:pPr>
            <a:r>
              <a:rPr lang="en-US"/>
              <a:t>Third level</a:t>
            </a:r>
          </a:p>
        </p:txBody>
      </p:sp>
      <p:sp>
        <p:nvSpPr>
          <p:cNvPr id="7" name="Content Placeholder 2">
            <a:extLst>
              <a:ext uri="{FF2B5EF4-FFF2-40B4-BE49-F238E27FC236}">
                <a16:creationId xmlns:a16="http://schemas.microsoft.com/office/drawing/2014/main" id="{288227DF-7FC1-0AFC-418A-D46220D35C89}"/>
              </a:ext>
            </a:extLst>
          </p:cNvPr>
          <p:cNvSpPr>
            <a:spLocks noGrp="1"/>
          </p:cNvSpPr>
          <p:nvPr>
            <p:ph idx="19"/>
          </p:nvPr>
        </p:nvSpPr>
        <p:spPr>
          <a:xfrm>
            <a:off x="7936992" y="1664208"/>
            <a:ext cx="3474720" cy="4019739"/>
          </a:xfrm>
        </p:spPr>
        <p:txBody>
          <a:bodyPr vert="horz" lIns="0" tIns="0" rIns="0" bIns="0" rtlCol="0">
            <a:noAutofit/>
          </a:bodyPr>
          <a:lstStyle>
            <a:lvl1pPr>
              <a:spcBef>
                <a:spcPts val="1500"/>
              </a:spcBef>
              <a:defRPr lang="en-US" sz="1800" b="0" dirty="0">
                <a:solidFill>
                  <a:schemeClr val="accent2"/>
                </a:solidFill>
                <a:latin typeface="+mn-lt"/>
              </a:defRPr>
            </a:lvl1pPr>
            <a:lvl2pPr marL="233363" indent="-225425">
              <a:spcAft>
                <a:spcPts val="500"/>
              </a:spcAft>
              <a:buFont typeface="Arial" panose="020B0604020202020204" pitchFamily="34" charset="0"/>
              <a:buChar char="•"/>
              <a:tabLst/>
              <a:defRPr lang="en-US" sz="1800" dirty="0">
                <a:solidFill>
                  <a:schemeClr val="accent2"/>
                </a:solidFill>
                <a:latin typeface="+mn-lt"/>
              </a:defRPr>
            </a:lvl2pPr>
            <a:lvl3pPr marL="233363" indent="0">
              <a:spcBef>
                <a:spcPts val="0"/>
              </a:spcBef>
              <a:buNone/>
              <a:tabLst/>
              <a:defRPr sz="1800">
                <a:solidFill>
                  <a:schemeClr val="accent2"/>
                </a:solidFill>
                <a:latin typeface="+mn-lt"/>
              </a:defRPr>
            </a:lvl3pPr>
          </a:lstStyle>
          <a:p>
            <a:pPr marL="115888" lvl="0" indent="-115888">
              <a:spcAft>
                <a:spcPts val="0"/>
              </a:spcAft>
              <a:tabLst/>
            </a:pPr>
            <a:r>
              <a:rPr lang="en-US"/>
              <a:t>Click to edit Master text styles</a:t>
            </a:r>
          </a:p>
          <a:p>
            <a:pPr marL="115888" lvl="1" indent="-115888">
              <a:spcAft>
                <a:spcPts val="0"/>
              </a:spcAft>
              <a:tabLst/>
            </a:pPr>
            <a:r>
              <a:rPr lang="en-US"/>
              <a:t>Second level</a:t>
            </a:r>
          </a:p>
          <a:p>
            <a:pPr marL="115888" lvl="2" indent="-115888">
              <a:spcAft>
                <a:spcPts val="0"/>
              </a:spcAft>
              <a:tabLst/>
            </a:pPr>
            <a:r>
              <a:rPr lang="en-US"/>
              <a:t>Third level</a:t>
            </a:r>
          </a:p>
        </p:txBody>
      </p:sp>
      <p:sp>
        <p:nvSpPr>
          <p:cNvPr id="10" name="Text Placeholder 2">
            <a:extLst>
              <a:ext uri="{FF2B5EF4-FFF2-40B4-BE49-F238E27FC236}">
                <a16:creationId xmlns:a16="http://schemas.microsoft.com/office/drawing/2014/main" id="{0A93A3B2-0AB2-C90D-501D-D2452C06A7C1}"/>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7719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01 Dark">
    <p:bg>
      <p:bgPr>
        <a:solidFill>
          <a:schemeClr val="tx1"/>
        </a:solidFill>
        <a:effectLst/>
      </p:bgPr>
    </p:bg>
    <p:spTree>
      <p:nvGrpSpPr>
        <p:cNvPr id="1" name=""/>
        <p:cNvGrpSpPr/>
        <p:nvPr/>
      </p:nvGrpSpPr>
      <p:grpSpPr>
        <a:xfrm>
          <a:off x="0" y="0"/>
          <a:ext cx="0" cy="0"/>
          <a:chOff x="0" y="0"/>
          <a:chExt cx="0" cy="0"/>
        </a:xfrm>
      </p:grpSpPr>
      <p:pic>
        <p:nvPicPr>
          <p:cNvPr id="11" name="Picture 10" descr="A blue squares on a black background&#10;&#10;Description automatically generated">
            <a:extLst>
              <a:ext uri="{FF2B5EF4-FFF2-40B4-BE49-F238E27FC236}">
                <a16:creationId xmlns:a16="http://schemas.microsoft.com/office/drawing/2014/main" id="{60825B88-96B2-9387-961C-9017F09ECFCD}"/>
              </a:ext>
            </a:extLst>
          </p:cNvPr>
          <p:cNvPicPr>
            <a:picLocks noChangeAspect="1"/>
          </p:cNvPicPr>
          <p:nvPr userDrawn="1"/>
        </p:nvPicPr>
        <p:blipFill>
          <a:blip r:embed="rId2"/>
          <a:stretch>
            <a:fillRect/>
          </a:stretch>
        </p:blipFill>
        <p:spPr>
          <a:xfrm>
            <a:off x="6074229" y="740229"/>
            <a:ext cx="6117771" cy="6117771"/>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38488"/>
            <a:ext cx="4572000" cy="1661993"/>
          </a:xfrm>
        </p:spPr>
        <p:txBody>
          <a:bodyPr anchor="b">
            <a:noAutofit/>
          </a:bodyPr>
          <a:lstStyle>
            <a:lvl1pPr algn="l">
              <a:defRPr sz="6000">
                <a:solidFill>
                  <a:schemeClr val="accent2"/>
                </a:solidFill>
              </a:defRPr>
            </a:lvl1pPr>
          </a:lstStyle>
          <a:p>
            <a:r>
              <a:rPr lang="en-US">
                <a:solidFill>
                  <a:schemeClr val="accent2"/>
                </a:solidFill>
              </a:rPr>
              <a:t>Section title goes here</a:t>
            </a:r>
          </a:p>
        </p:txBody>
      </p:sp>
      <p:sp>
        <p:nvSpPr>
          <p:cNvPr id="4" name="Footer Placeholder 4">
            <a:extLst>
              <a:ext uri="{FF2B5EF4-FFF2-40B4-BE49-F238E27FC236}">
                <a16:creationId xmlns:a16="http://schemas.microsoft.com/office/drawing/2014/main" id="{A9877448-ED28-7E48-23E9-7E77F3D4C840}"/>
              </a:ext>
            </a:extLst>
          </p:cNvPr>
          <p:cNvSpPr>
            <a:spLocks noGrp="1"/>
          </p:cNvSpPr>
          <p:nvPr>
            <p:ph type="ftr" sz="quarter" idx="11"/>
          </p:nvPr>
        </p:nvSpPr>
        <p:spPr>
          <a:xfrm>
            <a:off x="605121" y="6236208"/>
            <a:ext cx="4114800" cy="123111"/>
          </a:xfrm>
        </p:spPr>
        <p:txBody>
          <a:bodyPr/>
          <a:lstStyle>
            <a:lvl1pPr>
              <a:defRPr>
                <a:solidFill>
                  <a:schemeClr val="accent2"/>
                </a:solidFill>
              </a:defRPr>
            </a:lvl1pPr>
          </a:lstStyle>
          <a:p>
            <a:r>
              <a:rPr lang="en-US"/>
              <a:t>© 2023 CFA Institute. All Rights Reserved</a:t>
            </a:r>
          </a:p>
        </p:txBody>
      </p:sp>
      <p:sp>
        <p:nvSpPr>
          <p:cNvPr id="8" name="Slide Number Placeholder 5">
            <a:extLst>
              <a:ext uri="{FF2B5EF4-FFF2-40B4-BE49-F238E27FC236}">
                <a16:creationId xmlns:a16="http://schemas.microsoft.com/office/drawing/2014/main" id="{6C458318-B554-9EFD-B994-7340E4C3724D}"/>
              </a:ext>
            </a:extLst>
          </p:cNvPr>
          <p:cNvSpPr>
            <a:spLocks noGrp="1"/>
          </p:cNvSpPr>
          <p:nvPr>
            <p:ph type="sldNum" sz="quarter" idx="12"/>
          </p:nvPr>
        </p:nvSpPr>
        <p:spPr>
          <a:xfrm>
            <a:off x="11353800" y="6236208"/>
            <a:ext cx="457200" cy="153888"/>
          </a:xfrm>
        </p:spPr>
        <p:txBody>
          <a:bodyPr/>
          <a:lstStyle>
            <a:lvl1pPr>
              <a:defRPr>
                <a:solidFill>
                  <a:schemeClr val="accent2"/>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7CF67FB2-BC35-3F89-183A-082341696DFA}"/>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8335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01 Dark">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D0B882-7E2D-3A5C-E1AE-9A2AB120430D}"/>
              </a:ext>
            </a:extLst>
          </p:cNvPr>
          <p:cNvGrpSpPr/>
          <p:nvPr userDrawn="1"/>
        </p:nvGrpSpPr>
        <p:grpSpPr>
          <a:xfrm>
            <a:off x="5154334" y="684914"/>
            <a:ext cx="7053164" cy="5173810"/>
            <a:chOff x="6378853" y="2598509"/>
            <a:chExt cx="5813147" cy="4264203"/>
          </a:xfrm>
        </p:grpSpPr>
        <p:pic>
          <p:nvPicPr>
            <p:cNvPr id="5" name="Picture 4" descr="A blue rectangle with black border&#10;&#10;Description automatically generated">
              <a:extLst>
                <a:ext uri="{FF2B5EF4-FFF2-40B4-BE49-F238E27FC236}">
                  <a16:creationId xmlns:a16="http://schemas.microsoft.com/office/drawing/2014/main" id="{5E6FE1D3-52BD-8A3E-4ECB-BBB0BD4D82F1}"/>
                </a:ext>
              </a:extLst>
            </p:cNvPr>
            <p:cNvPicPr>
              <a:picLocks noChangeAspect="1"/>
            </p:cNvPicPr>
            <p:nvPr/>
          </p:nvPicPr>
          <p:blipFill>
            <a:blip r:embed="rId2"/>
            <a:stretch>
              <a:fillRect/>
            </a:stretch>
          </p:blipFill>
          <p:spPr>
            <a:xfrm>
              <a:off x="6978363" y="3148888"/>
              <a:ext cx="5213637" cy="3713824"/>
            </a:xfrm>
            <a:prstGeom prst="rect">
              <a:avLst/>
            </a:prstGeom>
          </p:spPr>
        </p:pic>
        <p:pic>
          <p:nvPicPr>
            <p:cNvPr id="6" name="Picture 5" descr="A screen shot of numbers and symbols&#10;&#10;Description automatically generated">
              <a:extLst>
                <a:ext uri="{FF2B5EF4-FFF2-40B4-BE49-F238E27FC236}">
                  <a16:creationId xmlns:a16="http://schemas.microsoft.com/office/drawing/2014/main" id="{9317EB54-6219-B6DD-7939-CDB6007B9EF2}"/>
                </a:ext>
              </a:extLst>
            </p:cNvPr>
            <p:cNvPicPr>
              <a:picLocks noChangeAspect="1"/>
            </p:cNvPicPr>
            <p:nvPr/>
          </p:nvPicPr>
          <p:blipFill rotWithShape="1">
            <a:blip r:embed="rId3"/>
            <a:srcRect l="-929" t="8347" r="2" b="8"/>
            <a:stretch/>
          </p:blipFill>
          <p:spPr>
            <a:xfrm>
              <a:off x="6378853" y="2598509"/>
              <a:ext cx="4967788" cy="3381468"/>
            </a:xfrm>
            <a:prstGeom prst="rect">
              <a:avLst/>
            </a:prstGeom>
          </p:spPr>
        </p:pic>
      </p:grpSp>
      <p:sp>
        <p:nvSpPr>
          <p:cNvPr id="9" name="Picture Placeholder 8">
            <a:extLst>
              <a:ext uri="{FF2B5EF4-FFF2-40B4-BE49-F238E27FC236}">
                <a16:creationId xmlns:a16="http://schemas.microsoft.com/office/drawing/2014/main" id="{0BD1111D-006B-AC28-884B-A419711E0635}"/>
              </a:ext>
            </a:extLst>
          </p:cNvPr>
          <p:cNvSpPr>
            <a:spLocks noGrp="1"/>
          </p:cNvSpPr>
          <p:nvPr>
            <p:ph type="pic" sz="quarter" idx="13" hasCustomPrompt="1"/>
          </p:nvPr>
        </p:nvSpPr>
        <p:spPr>
          <a:xfrm>
            <a:off x="5155917" y="684913"/>
            <a:ext cx="6025896" cy="4105656"/>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38488"/>
            <a:ext cx="4572000" cy="1661993"/>
          </a:xfrm>
        </p:spPr>
        <p:txBody>
          <a:bodyPr anchor="b">
            <a:noAutofit/>
          </a:bodyPr>
          <a:lstStyle>
            <a:lvl1pPr algn="l">
              <a:defRPr sz="6000">
                <a:solidFill>
                  <a:schemeClr val="accent2"/>
                </a:solidFill>
              </a:defRPr>
            </a:lvl1pPr>
          </a:lstStyle>
          <a:p>
            <a:r>
              <a:rPr lang="en-US">
                <a:solidFill>
                  <a:schemeClr val="accent2"/>
                </a:solidFill>
              </a:rPr>
              <a:t>Section title</a:t>
            </a:r>
            <a:br>
              <a:rPr lang="en-US">
                <a:solidFill>
                  <a:schemeClr val="accent2"/>
                </a:solidFill>
              </a:rPr>
            </a:br>
            <a:r>
              <a:rPr lang="en-US">
                <a:solidFill>
                  <a:schemeClr val="accent2"/>
                </a:solidFill>
              </a:rPr>
              <a:t>goes here</a:t>
            </a:r>
          </a:p>
        </p:txBody>
      </p:sp>
      <p:sp>
        <p:nvSpPr>
          <p:cNvPr id="4" name="Footer Placeholder 4">
            <a:extLst>
              <a:ext uri="{FF2B5EF4-FFF2-40B4-BE49-F238E27FC236}">
                <a16:creationId xmlns:a16="http://schemas.microsoft.com/office/drawing/2014/main" id="{A9877448-ED28-7E48-23E9-7E77F3D4C840}"/>
              </a:ext>
            </a:extLst>
          </p:cNvPr>
          <p:cNvSpPr>
            <a:spLocks noGrp="1"/>
          </p:cNvSpPr>
          <p:nvPr>
            <p:ph type="ftr" sz="quarter" idx="11"/>
          </p:nvPr>
        </p:nvSpPr>
        <p:spPr>
          <a:xfrm>
            <a:off x="605121" y="6236208"/>
            <a:ext cx="4114800" cy="123111"/>
          </a:xfrm>
        </p:spPr>
        <p:txBody>
          <a:bodyPr/>
          <a:lstStyle>
            <a:lvl1pPr>
              <a:defRPr>
                <a:solidFill>
                  <a:schemeClr val="accent2"/>
                </a:solidFill>
              </a:defRPr>
            </a:lvl1pPr>
          </a:lstStyle>
          <a:p>
            <a:r>
              <a:rPr lang="en-US"/>
              <a:t>© 2023 CFA Institute. All Rights Reserved</a:t>
            </a:r>
          </a:p>
        </p:txBody>
      </p:sp>
      <p:sp>
        <p:nvSpPr>
          <p:cNvPr id="8" name="Slide Number Placeholder 5">
            <a:extLst>
              <a:ext uri="{FF2B5EF4-FFF2-40B4-BE49-F238E27FC236}">
                <a16:creationId xmlns:a16="http://schemas.microsoft.com/office/drawing/2014/main" id="{6C458318-B554-9EFD-B994-7340E4C3724D}"/>
              </a:ext>
            </a:extLst>
          </p:cNvPr>
          <p:cNvSpPr>
            <a:spLocks noGrp="1"/>
          </p:cNvSpPr>
          <p:nvPr>
            <p:ph type="sldNum" sz="quarter" idx="12"/>
          </p:nvPr>
        </p:nvSpPr>
        <p:spPr>
          <a:xfrm>
            <a:off x="11353800" y="6236208"/>
            <a:ext cx="457200" cy="153888"/>
          </a:xfrm>
        </p:spPr>
        <p:txBody>
          <a:bodyPr/>
          <a:lstStyle>
            <a:lvl1pPr>
              <a:defRPr>
                <a:solidFill>
                  <a:schemeClr val="accent2"/>
                </a:solidFill>
              </a:defRPr>
            </a:lvl1pPr>
          </a:lstStyle>
          <a:p>
            <a:fld id="{DFC37C41-61FD-5349-A192-9970B0AFE414}" type="slidenum">
              <a:rPr lang="en-US" smtClean="0"/>
              <a:pPr/>
              <a:t>‹#›</a:t>
            </a:fld>
            <a:endParaRPr lang="en-US"/>
          </a:p>
        </p:txBody>
      </p:sp>
      <p:sp>
        <p:nvSpPr>
          <p:cNvPr id="7" name="Text Placeholder 2">
            <a:extLst>
              <a:ext uri="{FF2B5EF4-FFF2-40B4-BE49-F238E27FC236}">
                <a16:creationId xmlns:a16="http://schemas.microsoft.com/office/drawing/2014/main" id="{09D0DD24-4288-5627-4EFC-6A48B7B75943}"/>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958140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able of Content 02 Dark">
    <p:bg>
      <p:bgPr>
        <a:solidFill>
          <a:schemeClr val="tx1"/>
        </a:solidFill>
        <a:effectLst/>
      </p:bgPr>
    </p:bg>
    <p:spTree>
      <p:nvGrpSpPr>
        <p:cNvPr id="1" name=""/>
        <p:cNvGrpSpPr/>
        <p:nvPr/>
      </p:nvGrpSpPr>
      <p:grpSpPr>
        <a:xfrm>
          <a:off x="0" y="0"/>
          <a:ext cx="0" cy="0"/>
          <a:chOff x="0" y="0"/>
          <a:chExt cx="0" cy="0"/>
        </a:xfrm>
      </p:grpSpPr>
      <p:pic>
        <p:nvPicPr>
          <p:cNvPr id="8" name="Picture 7" descr="A blue square with black border&#10;&#10;Description automatically generated">
            <a:extLst>
              <a:ext uri="{FF2B5EF4-FFF2-40B4-BE49-F238E27FC236}">
                <a16:creationId xmlns:a16="http://schemas.microsoft.com/office/drawing/2014/main" id="{47BE3F58-CAAB-5707-08D5-68AEE1A17AE4}"/>
              </a:ext>
            </a:extLst>
          </p:cNvPr>
          <p:cNvPicPr>
            <a:picLocks noChangeAspect="1"/>
          </p:cNvPicPr>
          <p:nvPr userDrawn="1"/>
        </p:nvPicPr>
        <p:blipFill>
          <a:blip r:embed="rId2"/>
          <a:stretch>
            <a:fillRect/>
          </a:stretch>
        </p:blipFill>
        <p:spPr>
          <a:xfrm>
            <a:off x="7179628" y="1862868"/>
            <a:ext cx="5012372" cy="4995132"/>
          </a:xfrm>
          <a:prstGeom prst="rect">
            <a:avLst/>
          </a:prstGeom>
        </p:spPr>
      </p:pic>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6096000" y="687388"/>
            <a:ext cx="4572000" cy="457200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12446"/>
            <a:ext cx="4485358" cy="1554480"/>
          </a:xfrm>
        </p:spPr>
        <p:txBody>
          <a:bodyPr/>
          <a:lstStyle>
            <a:lvl1pPr>
              <a:defRPr sz="5400">
                <a:solidFill>
                  <a:schemeClr val="accent2"/>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7EC88895-8C8E-BCF3-07B9-E9B2994361AD}"/>
              </a:ext>
            </a:extLst>
          </p:cNvPr>
          <p:cNvSpPr>
            <a:spLocks noGrp="1"/>
          </p:cNvSpPr>
          <p:nvPr>
            <p:ph type="body" idx="14"/>
          </p:nvPr>
        </p:nvSpPr>
        <p:spPr>
          <a:xfrm>
            <a:off x="613496" y="3905150"/>
            <a:ext cx="4490519" cy="1947010"/>
          </a:xfrm>
        </p:spPr>
        <p:txBody>
          <a:bodyPr anchor="t">
            <a:noAutofit/>
          </a:bodyPr>
          <a:lstStyle>
            <a:lvl1pPr marL="0" indent="0">
              <a:buNone/>
              <a:defRPr sz="1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8813B6BE-BD04-6717-A2F4-93B90D2F8227}"/>
              </a:ext>
            </a:extLst>
          </p:cNvPr>
          <p:cNvSpPr>
            <a:spLocks noGrp="1"/>
          </p:cNvSpPr>
          <p:nvPr>
            <p:ph type="sldNum" sz="quarter" idx="12"/>
          </p:nvPr>
        </p:nvSpPr>
        <p:spPr>
          <a:xfrm>
            <a:off x="11353800" y="6236208"/>
            <a:ext cx="457200" cy="153888"/>
          </a:xfrm>
        </p:spPr>
        <p:txBody>
          <a:bodyPr/>
          <a:lstStyle>
            <a:lvl1pPr>
              <a:defRPr>
                <a:solidFill>
                  <a:schemeClr val="accent2"/>
                </a:solidFill>
              </a:defRPr>
            </a:lvl1pPr>
          </a:lstStyle>
          <a:p>
            <a:fld id="{DFC37C41-61FD-5349-A192-9970B0AFE414}" type="slidenum">
              <a:rPr lang="en-US" smtClean="0"/>
              <a:pPr/>
              <a:t>‹#›</a:t>
            </a:fld>
            <a:endParaRPr lang="en-US"/>
          </a:p>
        </p:txBody>
      </p:sp>
      <p:sp>
        <p:nvSpPr>
          <p:cNvPr id="7" name="Text Placeholder 2">
            <a:extLst>
              <a:ext uri="{FF2B5EF4-FFF2-40B4-BE49-F238E27FC236}">
                <a16:creationId xmlns:a16="http://schemas.microsoft.com/office/drawing/2014/main" id="{420EBA34-B0FF-DBC0-045B-B5B66EFA3EB8}"/>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58524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12" name="Picture 11" descr="A blue squares on a black background&#10;&#10;Description automatically generated">
            <a:extLst>
              <a:ext uri="{FF2B5EF4-FFF2-40B4-BE49-F238E27FC236}">
                <a16:creationId xmlns:a16="http://schemas.microsoft.com/office/drawing/2014/main" id="{82EC82EF-3E6E-E271-E522-D403457BDBBC}"/>
              </a:ext>
            </a:extLst>
          </p:cNvPr>
          <p:cNvPicPr>
            <a:picLocks noChangeAspect="1"/>
          </p:cNvPicPr>
          <p:nvPr userDrawn="1"/>
        </p:nvPicPr>
        <p:blipFill>
          <a:blip r:embed="rId2"/>
          <a:stretch>
            <a:fillRect/>
          </a:stretch>
        </p:blipFill>
        <p:spPr>
          <a:xfrm>
            <a:off x="6074229" y="740229"/>
            <a:ext cx="6117771" cy="6117771"/>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C01C54A4-7120-3603-B48A-3C23C424AA88}"/>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47747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7" name="Picture 6" descr="A blue rectangle with black border&#10;&#10;Description automatically generated">
            <a:extLst>
              <a:ext uri="{FF2B5EF4-FFF2-40B4-BE49-F238E27FC236}">
                <a16:creationId xmlns:a16="http://schemas.microsoft.com/office/drawing/2014/main" id="{8EF0AD21-194F-3CFE-20A0-FC3F89D15F2A}"/>
              </a:ext>
            </a:extLst>
          </p:cNvPr>
          <p:cNvPicPr>
            <a:picLocks noChangeAspect="1"/>
          </p:cNvPicPr>
          <p:nvPr userDrawn="1"/>
        </p:nvPicPr>
        <p:blipFill rotWithShape="1">
          <a:blip r:embed="rId2"/>
          <a:srcRect r="15822"/>
          <a:stretch/>
        </p:blipFill>
        <p:spPr>
          <a:xfrm>
            <a:off x="6089229" y="1261546"/>
            <a:ext cx="6102770" cy="5164297"/>
          </a:xfrm>
          <a:prstGeom prst="rect">
            <a:avLst/>
          </a:prstGeom>
        </p:spPr>
      </p:pic>
      <p:sp>
        <p:nvSpPr>
          <p:cNvPr id="11" name="Picture Placeholder 8">
            <a:extLst>
              <a:ext uri="{FF2B5EF4-FFF2-40B4-BE49-F238E27FC236}">
                <a16:creationId xmlns:a16="http://schemas.microsoft.com/office/drawing/2014/main" id="{480CAE2C-65D2-72C5-0D74-825ABBD21CDC}"/>
              </a:ext>
            </a:extLst>
          </p:cNvPr>
          <p:cNvSpPr>
            <a:spLocks noGrp="1"/>
          </p:cNvSpPr>
          <p:nvPr>
            <p:ph type="pic" sz="quarter" idx="13" hasCustomPrompt="1"/>
          </p:nvPr>
        </p:nvSpPr>
        <p:spPr>
          <a:xfrm>
            <a:off x="5719106" y="861569"/>
            <a:ext cx="6473952" cy="4306824"/>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1645B326-1C84-D77B-065E-AA7C7E34FDAA}"/>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689462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able of Content 02 Dark">
    <p:bg>
      <p:bgPr>
        <a:solidFill>
          <a:schemeClr val="bg2">
            <a:alpha val="50000"/>
          </a:schemeClr>
        </a:solidFill>
        <a:effectLst/>
      </p:bgPr>
    </p:bg>
    <p:spTree>
      <p:nvGrpSpPr>
        <p:cNvPr id="1" name=""/>
        <p:cNvGrpSpPr/>
        <p:nvPr/>
      </p:nvGrpSpPr>
      <p:grpSpPr>
        <a:xfrm>
          <a:off x="0" y="0"/>
          <a:ext cx="0" cy="0"/>
          <a:chOff x="0" y="0"/>
          <a:chExt cx="0" cy="0"/>
        </a:xfrm>
      </p:grpSpPr>
      <p:pic>
        <p:nvPicPr>
          <p:cNvPr id="8" name="Picture 7" descr="A blue square with black border&#10;&#10;Description automatically generated">
            <a:extLst>
              <a:ext uri="{FF2B5EF4-FFF2-40B4-BE49-F238E27FC236}">
                <a16:creationId xmlns:a16="http://schemas.microsoft.com/office/drawing/2014/main" id="{47BE3F58-CAAB-5707-08D5-68AEE1A17AE4}"/>
              </a:ext>
            </a:extLst>
          </p:cNvPr>
          <p:cNvPicPr>
            <a:picLocks noChangeAspect="1"/>
          </p:cNvPicPr>
          <p:nvPr userDrawn="1"/>
        </p:nvPicPr>
        <p:blipFill>
          <a:blip r:embed="rId2"/>
          <a:stretch>
            <a:fillRect/>
          </a:stretch>
        </p:blipFill>
        <p:spPr>
          <a:xfrm>
            <a:off x="7179628" y="1862868"/>
            <a:ext cx="5012372" cy="4995132"/>
          </a:xfrm>
          <a:prstGeom prst="rect">
            <a:avLst/>
          </a:prstGeom>
        </p:spPr>
      </p:pic>
      <p:sp>
        <p:nvSpPr>
          <p:cNvPr id="3" name="Picture Placeholder 5">
            <a:extLst>
              <a:ext uri="{FF2B5EF4-FFF2-40B4-BE49-F238E27FC236}">
                <a16:creationId xmlns:a16="http://schemas.microsoft.com/office/drawing/2014/main" id="{C4E639E5-9D72-94C9-7493-C3537F7C4196}"/>
              </a:ext>
            </a:extLst>
          </p:cNvPr>
          <p:cNvSpPr>
            <a:spLocks noGrp="1"/>
          </p:cNvSpPr>
          <p:nvPr>
            <p:ph type="pic" sz="quarter" idx="13" hasCustomPrompt="1"/>
          </p:nvPr>
        </p:nvSpPr>
        <p:spPr>
          <a:xfrm>
            <a:off x="6446520" y="1124712"/>
            <a:ext cx="4087368" cy="4087368"/>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12446"/>
            <a:ext cx="448535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7EC88895-8C8E-BCF3-07B9-E9B2994361AD}"/>
              </a:ext>
            </a:extLst>
          </p:cNvPr>
          <p:cNvSpPr>
            <a:spLocks noGrp="1"/>
          </p:cNvSpPr>
          <p:nvPr>
            <p:ph type="body" idx="14"/>
          </p:nvPr>
        </p:nvSpPr>
        <p:spPr>
          <a:xfrm>
            <a:off x="613496" y="3905150"/>
            <a:ext cx="4490519"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8813B6BE-BD04-6717-A2F4-93B90D2F8227}"/>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7" name="Text Placeholder 2">
            <a:extLst>
              <a:ext uri="{FF2B5EF4-FFF2-40B4-BE49-F238E27FC236}">
                <a16:creationId xmlns:a16="http://schemas.microsoft.com/office/drawing/2014/main" id="{AD7C9A64-1433-09DB-3598-B26FBD63920B}"/>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53183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FAD20-C231-D0C9-1404-B5C84F7032A5}"/>
              </a:ext>
            </a:extLst>
          </p:cNvPr>
          <p:cNvPicPr>
            <a:picLocks noChangeAspect="1"/>
          </p:cNvPicPr>
          <p:nvPr userDrawn="1"/>
        </p:nvPicPr>
        <p:blipFill rotWithShape="1">
          <a:blip r:embed="rId2"/>
          <a:srcRect l="-5602" r="28360"/>
          <a:stretch/>
        </p:blipFill>
        <p:spPr>
          <a:xfrm>
            <a:off x="4649551" y="247439"/>
            <a:ext cx="7542449" cy="6363121"/>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9A1C71EE-6D02-2C69-FCD6-00D6A254C5C9}"/>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72530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9AC916-8EE2-F611-6DC5-5ABC767786FD}"/>
              </a:ext>
            </a:extLst>
          </p:cNvPr>
          <p:cNvPicPr>
            <a:picLocks noChangeAspect="1"/>
          </p:cNvPicPr>
          <p:nvPr userDrawn="1"/>
        </p:nvPicPr>
        <p:blipFill rotWithShape="1">
          <a:blip r:embed="rId2"/>
          <a:srcRect l="182" r="21347"/>
          <a:stretch/>
        </p:blipFill>
        <p:spPr>
          <a:xfrm>
            <a:off x="5953961" y="441313"/>
            <a:ext cx="6238039" cy="5975374"/>
          </a:xfrm>
          <a:prstGeom prst="rect">
            <a:avLst/>
          </a:prstGeom>
        </p:spPr>
      </p:pic>
      <p:sp>
        <p:nvSpPr>
          <p:cNvPr id="18" name="Picture Placeholder 17">
            <a:extLst>
              <a:ext uri="{FF2B5EF4-FFF2-40B4-BE49-F238E27FC236}">
                <a16:creationId xmlns:a16="http://schemas.microsoft.com/office/drawing/2014/main" id="{D65487F1-C21A-94A8-1632-58F818A2E1FB}"/>
              </a:ext>
            </a:extLst>
          </p:cNvPr>
          <p:cNvSpPr>
            <a:spLocks noGrp="1"/>
          </p:cNvSpPr>
          <p:nvPr>
            <p:ph type="pic" sz="quarter" idx="13" hasCustomPrompt="1"/>
          </p:nvPr>
        </p:nvSpPr>
        <p:spPr>
          <a:xfrm>
            <a:off x="4934712" y="441313"/>
            <a:ext cx="5970270" cy="5970270"/>
          </a:xfrm>
          <a:prstGeom prst="diamond">
            <a:avLst/>
          </a:prstGeom>
          <a:solidFill>
            <a:schemeClr val="accent2">
              <a:lumMod val="75000"/>
            </a:schemeClr>
          </a:solidFill>
        </p:spPr>
        <p:txBody>
          <a:bodyPr anchor="ctr"/>
          <a:lstStyle>
            <a:lvl1pPr algn="ctr">
              <a:defRPr sz="1200" b="0"/>
            </a:lvl1pPr>
          </a:lstStyle>
          <a:p>
            <a:r>
              <a:rPr lang="en-US"/>
              <a:t>Insert Picture</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17071D2F-74BD-7611-B1AB-F968A8BE23D3}"/>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37810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Table of Content 02 Dark">
    <p:bg>
      <p:bgPr>
        <a:solidFill>
          <a:schemeClr val="bg2">
            <a:alpha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5FAC0F-D95A-58F0-6CC0-6EB4B98A9FB6}"/>
              </a:ext>
            </a:extLst>
          </p:cNvPr>
          <p:cNvPicPr>
            <a:picLocks noChangeAspect="1"/>
          </p:cNvPicPr>
          <p:nvPr userDrawn="1"/>
        </p:nvPicPr>
        <p:blipFill rotWithShape="1">
          <a:blip r:embed="rId2"/>
          <a:srcRect l="182" r="21347"/>
          <a:stretch/>
        </p:blipFill>
        <p:spPr>
          <a:xfrm>
            <a:off x="5953961" y="441313"/>
            <a:ext cx="6238039" cy="5975374"/>
          </a:xfrm>
          <a:prstGeom prst="rect">
            <a:avLst/>
          </a:prstGeom>
        </p:spPr>
      </p:pic>
      <p:sp>
        <p:nvSpPr>
          <p:cNvPr id="10" name="Picture Placeholder 17">
            <a:extLst>
              <a:ext uri="{FF2B5EF4-FFF2-40B4-BE49-F238E27FC236}">
                <a16:creationId xmlns:a16="http://schemas.microsoft.com/office/drawing/2014/main" id="{F32BC729-F69F-41DF-21E9-706F0EA9AEAE}"/>
              </a:ext>
            </a:extLst>
          </p:cNvPr>
          <p:cNvSpPr>
            <a:spLocks noGrp="1"/>
          </p:cNvSpPr>
          <p:nvPr>
            <p:ph type="pic" sz="quarter" idx="13" hasCustomPrompt="1"/>
          </p:nvPr>
        </p:nvSpPr>
        <p:spPr>
          <a:xfrm>
            <a:off x="4934712" y="441313"/>
            <a:ext cx="5970270" cy="5970270"/>
          </a:xfrm>
          <a:prstGeom prst="diamond">
            <a:avLst/>
          </a:prstGeom>
          <a:solidFill>
            <a:schemeClr val="accent2">
              <a:lumMod val="75000"/>
            </a:schemeClr>
          </a:solidFill>
        </p:spPr>
        <p:txBody>
          <a:bodyPr anchor="ctr"/>
          <a:lstStyle>
            <a:lvl1pPr algn="ctr">
              <a:defRPr sz="1200" b="0"/>
            </a:lvl1pPr>
          </a:lstStyle>
          <a:p>
            <a:r>
              <a:rPr lang="en-US"/>
              <a:t>Insert Picture</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12446"/>
            <a:ext cx="448535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7EC88895-8C8E-BCF3-07B9-E9B2994361AD}"/>
              </a:ext>
            </a:extLst>
          </p:cNvPr>
          <p:cNvSpPr>
            <a:spLocks noGrp="1"/>
          </p:cNvSpPr>
          <p:nvPr>
            <p:ph type="body" idx="14"/>
          </p:nvPr>
        </p:nvSpPr>
        <p:spPr>
          <a:xfrm>
            <a:off x="613496" y="3905150"/>
            <a:ext cx="4490519"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8813B6BE-BD04-6717-A2F4-93B90D2F8227}"/>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F7DB9BB4-07BC-0859-6039-0BBA35F9A119}"/>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4941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02 Dark">
    <p:bg>
      <p:bgPr>
        <a:solidFill>
          <a:schemeClr val="tx1"/>
        </a:solidFill>
        <a:effectLst/>
      </p:bgPr>
    </p:bg>
    <p:spTree>
      <p:nvGrpSpPr>
        <p:cNvPr id="1" name=""/>
        <p:cNvGrpSpPr/>
        <p:nvPr/>
      </p:nvGrpSpPr>
      <p:grpSpPr>
        <a:xfrm>
          <a:off x="0" y="0"/>
          <a:ext cx="0" cy="0"/>
          <a:chOff x="0" y="0"/>
          <a:chExt cx="0" cy="0"/>
        </a:xfrm>
      </p:grpSpPr>
      <p:pic>
        <p:nvPicPr>
          <p:cNvPr id="3" name="Picture 2" descr="A pattern of blue circles&#10;&#10;Description automatically generated">
            <a:extLst>
              <a:ext uri="{FF2B5EF4-FFF2-40B4-BE49-F238E27FC236}">
                <a16:creationId xmlns:a16="http://schemas.microsoft.com/office/drawing/2014/main" id="{48FC7204-5736-4986-257C-8B009A7B6172}"/>
              </a:ext>
            </a:extLst>
          </p:cNvPr>
          <p:cNvPicPr>
            <a:picLocks noChangeAspect="1"/>
          </p:cNvPicPr>
          <p:nvPr userDrawn="1"/>
        </p:nvPicPr>
        <p:blipFill>
          <a:blip r:embed="rId2"/>
          <a:stretch>
            <a:fillRect/>
          </a:stretch>
        </p:blipFill>
        <p:spPr>
          <a:xfrm>
            <a:off x="5994400" y="0"/>
            <a:ext cx="6197600" cy="685800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852564"/>
            <a:ext cx="4572000" cy="1661993"/>
          </a:xfrm>
        </p:spPr>
        <p:txBody>
          <a:bodyPr anchor="t">
            <a:noAutofit/>
          </a:bodyPr>
          <a:lstStyle>
            <a:lvl1pPr algn="l">
              <a:defRPr sz="5400">
                <a:solidFill>
                  <a:schemeClr val="accent2"/>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2"/>
                </a:solidFill>
              </a:defRPr>
            </a:lvl1pPr>
          </a:lstStyle>
          <a:p>
            <a:r>
              <a:rPr lang="en-US"/>
              <a:t>© 2023 CFA Institute. All Rights Reserved</a:t>
            </a:r>
          </a:p>
        </p:txBody>
      </p:sp>
      <p:sp>
        <p:nvSpPr>
          <p:cNvPr id="5" name="Text Placeholder 2">
            <a:extLst>
              <a:ext uri="{FF2B5EF4-FFF2-40B4-BE49-F238E27FC236}">
                <a16:creationId xmlns:a16="http://schemas.microsoft.com/office/drawing/2014/main" id="{81DFE6FA-E4B1-90C8-AD9A-BAC2391E3C48}"/>
              </a:ext>
            </a:extLst>
          </p:cNvPr>
          <p:cNvSpPr>
            <a:spLocks noGrp="1"/>
          </p:cNvSpPr>
          <p:nvPr>
            <p:ph type="body" idx="14"/>
          </p:nvPr>
        </p:nvSpPr>
        <p:spPr>
          <a:xfrm>
            <a:off x="605121" y="2376424"/>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8285274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4" name="Picture 3" descr="A yellow and black background&#10;&#10;Description automatically generated">
            <a:extLst>
              <a:ext uri="{FF2B5EF4-FFF2-40B4-BE49-F238E27FC236}">
                <a16:creationId xmlns:a16="http://schemas.microsoft.com/office/drawing/2014/main" id="{F0FD70F6-C90D-F610-3F1E-0731264A12DC}"/>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BD8B8578-8536-95E2-05DB-327FD1D512A9}"/>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12181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3" name="Picture 2" descr="A yellow and black background&#10;&#10;Description automatically generated">
            <a:extLst>
              <a:ext uri="{FF2B5EF4-FFF2-40B4-BE49-F238E27FC236}">
                <a16:creationId xmlns:a16="http://schemas.microsoft.com/office/drawing/2014/main" id="{3A7C5441-32E0-4544-E941-82FA49B25069}"/>
              </a:ext>
            </a:extLst>
          </p:cNvPr>
          <p:cNvPicPr>
            <a:picLocks noChangeAspect="1"/>
          </p:cNvPicPr>
          <p:nvPr userDrawn="1"/>
        </p:nvPicPr>
        <p:blipFill>
          <a:blip r:embed="rId2"/>
          <a:stretch>
            <a:fillRect/>
          </a:stretch>
        </p:blipFill>
        <p:spPr>
          <a:xfrm>
            <a:off x="6096000" y="2340864"/>
            <a:ext cx="6096000" cy="4517136"/>
          </a:xfrm>
          <a:prstGeom prst="rect">
            <a:avLst/>
          </a:prstGeom>
        </p:spPr>
      </p:pic>
      <p:sp>
        <p:nvSpPr>
          <p:cNvPr id="7" name="Picture Placeholder 8">
            <a:extLst>
              <a:ext uri="{FF2B5EF4-FFF2-40B4-BE49-F238E27FC236}">
                <a16:creationId xmlns:a16="http://schemas.microsoft.com/office/drawing/2014/main" id="{117F08B4-6B39-CF48-5659-86BE4E75B2AB}"/>
              </a:ext>
            </a:extLst>
          </p:cNvPr>
          <p:cNvSpPr>
            <a:spLocks noGrp="1"/>
          </p:cNvSpPr>
          <p:nvPr>
            <p:ph type="pic" sz="quarter" idx="13" hasCustomPrompt="1"/>
          </p:nvPr>
        </p:nvSpPr>
        <p:spPr>
          <a:xfrm>
            <a:off x="6092953" y="-904"/>
            <a:ext cx="6099048" cy="4169663"/>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99581DAB-032B-E5BD-8987-56002ABB5F46}"/>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13754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Table of Content 02 Dark">
    <p:bg>
      <p:bgPr>
        <a:solidFill>
          <a:schemeClr val="bg2">
            <a:alpha val="50000"/>
          </a:schemeClr>
        </a:solidFill>
        <a:effectLst/>
      </p:bgPr>
    </p:bg>
    <p:spTree>
      <p:nvGrpSpPr>
        <p:cNvPr id="1" name=""/>
        <p:cNvGrpSpPr/>
        <p:nvPr/>
      </p:nvGrpSpPr>
      <p:grpSpPr>
        <a:xfrm>
          <a:off x="0" y="0"/>
          <a:ext cx="0" cy="0"/>
          <a:chOff x="0" y="0"/>
          <a:chExt cx="0" cy="0"/>
        </a:xfrm>
      </p:grpSpPr>
      <p:pic>
        <p:nvPicPr>
          <p:cNvPr id="3" name="Picture 2" descr="A yellow square with black border&#10;&#10;Description automatically generated">
            <a:extLst>
              <a:ext uri="{FF2B5EF4-FFF2-40B4-BE49-F238E27FC236}">
                <a16:creationId xmlns:a16="http://schemas.microsoft.com/office/drawing/2014/main" id="{A746F025-622C-F9C4-F01F-8E059EE432F9}"/>
              </a:ext>
            </a:extLst>
          </p:cNvPr>
          <p:cNvPicPr>
            <a:picLocks noChangeAspect="1"/>
          </p:cNvPicPr>
          <p:nvPr userDrawn="1"/>
        </p:nvPicPr>
        <p:blipFill>
          <a:blip r:embed="rId2"/>
          <a:stretch>
            <a:fillRect/>
          </a:stretch>
        </p:blipFill>
        <p:spPr>
          <a:xfrm>
            <a:off x="6483927" y="1601258"/>
            <a:ext cx="5708073" cy="5256742"/>
          </a:xfrm>
          <a:prstGeom prst="rect">
            <a:avLst/>
          </a:prstGeom>
        </p:spPr>
      </p:pic>
      <p:sp>
        <p:nvSpPr>
          <p:cNvPr id="11" name="Picture Placeholder 8">
            <a:extLst>
              <a:ext uri="{FF2B5EF4-FFF2-40B4-BE49-F238E27FC236}">
                <a16:creationId xmlns:a16="http://schemas.microsoft.com/office/drawing/2014/main" id="{92AE0D8B-6181-B3E9-637E-BC0FD1A03929}"/>
              </a:ext>
            </a:extLst>
          </p:cNvPr>
          <p:cNvSpPr>
            <a:spLocks noGrp="1"/>
          </p:cNvSpPr>
          <p:nvPr>
            <p:ph type="pic" sz="quarter" idx="13" hasCustomPrompt="1"/>
          </p:nvPr>
        </p:nvSpPr>
        <p:spPr>
          <a:xfrm>
            <a:off x="6486144" y="0"/>
            <a:ext cx="5705856" cy="4498848"/>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12446"/>
            <a:ext cx="448535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7EC88895-8C8E-BCF3-07B9-E9B2994361AD}"/>
              </a:ext>
            </a:extLst>
          </p:cNvPr>
          <p:cNvSpPr>
            <a:spLocks noGrp="1"/>
          </p:cNvSpPr>
          <p:nvPr>
            <p:ph type="body" idx="14"/>
          </p:nvPr>
        </p:nvSpPr>
        <p:spPr>
          <a:xfrm>
            <a:off x="613496" y="3905150"/>
            <a:ext cx="4490519"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8813B6BE-BD04-6717-A2F4-93B90D2F8227}"/>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7" name="Text Placeholder 2">
            <a:extLst>
              <a:ext uri="{FF2B5EF4-FFF2-40B4-BE49-F238E27FC236}">
                <a16:creationId xmlns:a16="http://schemas.microsoft.com/office/drawing/2014/main" id="{FE42C435-236B-6B1A-CB9A-786200853C60}"/>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876640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3" name="Picture 2" descr="A purple square with a black background&#10;&#10;Description automatically generated">
            <a:extLst>
              <a:ext uri="{FF2B5EF4-FFF2-40B4-BE49-F238E27FC236}">
                <a16:creationId xmlns:a16="http://schemas.microsoft.com/office/drawing/2014/main" id="{AFA87D52-7641-5C67-D0A0-357D54896C89}"/>
              </a:ext>
            </a:extLst>
          </p:cNvPr>
          <p:cNvPicPr>
            <a:picLocks noChangeAspect="1"/>
          </p:cNvPicPr>
          <p:nvPr userDrawn="1"/>
        </p:nvPicPr>
        <p:blipFill>
          <a:blip r:embed="rId2"/>
          <a:stretch>
            <a:fillRect/>
          </a:stretch>
        </p:blipFill>
        <p:spPr>
          <a:xfrm>
            <a:off x="5326626" y="0"/>
            <a:ext cx="6865374" cy="6858000"/>
          </a:xfrm>
          <a:prstGeom prst="rect">
            <a:avLst/>
          </a:prstGeom>
        </p:spPr>
      </p:pic>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241A7A37-C1DB-45A9-BBB2-A84ACE394FA4}"/>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47128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Section 01 Light">
    <p:bg>
      <p:bgPr>
        <a:solidFill>
          <a:schemeClr val="bg2">
            <a:alpha val="50000"/>
          </a:schemeClr>
        </a:solidFill>
        <a:effectLst/>
      </p:bgPr>
    </p:bg>
    <p:spTree>
      <p:nvGrpSpPr>
        <p:cNvPr id="1" name=""/>
        <p:cNvGrpSpPr/>
        <p:nvPr/>
      </p:nvGrpSpPr>
      <p:grpSpPr>
        <a:xfrm>
          <a:off x="0" y="0"/>
          <a:ext cx="0" cy="0"/>
          <a:chOff x="0" y="0"/>
          <a:chExt cx="0" cy="0"/>
        </a:xfrm>
      </p:grpSpPr>
      <p:pic>
        <p:nvPicPr>
          <p:cNvPr id="4" name="Picture 3" descr="A blue square with black border&#10;&#10;Description automatically generated">
            <a:extLst>
              <a:ext uri="{FF2B5EF4-FFF2-40B4-BE49-F238E27FC236}">
                <a16:creationId xmlns:a16="http://schemas.microsoft.com/office/drawing/2014/main" id="{00345FF7-0213-C5E9-C74B-74C47815E531}"/>
              </a:ext>
            </a:extLst>
          </p:cNvPr>
          <p:cNvPicPr>
            <a:picLocks noChangeAspect="1"/>
          </p:cNvPicPr>
          <p:nvPr userDrawn="1"/>
        </p:nvPicPr>
        <p:blipFill>
          <a:blip r:embed="rId2"/>
          <a:stretch>
            <a:fillRect/>
          </a:stretch>
        </p:blipFill>
        <p:spPr>
          <a:xfrm>
            <a:off x="5326626" y="0"/>
            <a:ext cx="6865374" cy="6858000"/>
          </a:xfrm>
          <a:prstGeom prst="rect">
            <a:avLst/>
          </a:prstGeom>
        </p:spPr>
      </p:pic>
      <p:sp>
        <p:nvSpPr>
          <p:cNvPr id="10" name="Picture Placeholder 5">
            <a:extLst>
              <a:ext uri="{FF2B5EF4-FFF2-40B4-BE49-F238E27FC236}">
                <a16:creationId xmlns:a16="http://schemas.microsoft.com/office/drawing/2014/main" id="{D9D04C40-7BA3-33A2-73DB-7EEC68C372EC}"/>
              </a:ext>
            </a:extLst>
          </p:cNvPr>
          <p:cNvSpPr>
            <a:spLocks noGrp="1"/>
          </p:cNvSpPr>
          <p:nvPr>
            <p:ph type="pic" sz="quarter" idx="13" hasCustomPrompt="1"/>
          </p:nvPr>
        </p:nvSpPr>
        <p:spPr>
          <a:xfrm>
            <a:off x="6297889" y="946880"/>
            <a:ext cx="4965192" cy="493776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42232"/>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5" name="Slide Number Placeholder 5">
            <a:extLst>
              <a:ext uri="{FF2B5EF4-FFF2-40B4-BE49-F238E27FC236}">
                <a16:creationId xmlns:a16="http://schemas.microsoft.com/office/drawing/2014/main" id="{2F188CD0-E652-51D2-3CA5-2DC1387D6816}"/>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890B8DA0-78D9-FF55-A7E3-8EBF5D6B70F6}"/>
              </a:ext>
            </a:extLst>
          </p:cNvPr>
          <p:cNvSpPr>
            <a:spLocks noGrp="1"/>
          </p:cNvSpPr>
          <p:nvPr>
            <p:ph type="body" idx="15"/>
          </p:nvPr>
        </p:nvSpPr>
        <p:spPr>
          <a:xfrm>
            <a:off x="605121" y="374899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740969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Table of Content 02 Dark">
    <p:bg>
      <p:bgPr>
        <a:solidFill>
          <a:schemeClr val="bg2">
            <a:alpha val="50000"/>
          </a:schemeClr>
        </a:solidFill>
        <a:effectLst/>
      </p:bgPr>
    </p:bg>
    <p:spTree>
      <p:nvGrpSpPr>
        <p:cNvPr id="1" name=""/>
        <p:cNvGrpSpPr/>
        <p:nvPr/>
      </p:nvGrpSpPr>
      <p:grpSpPr>
        <a:xfrm>
          <a:off x="0" y="0"/>
          <a:ext cx="0" cy="0"/>
          <a:chOff x="0" y="0"/>
          <a:chExt cx="0" cy="0"/>
        </a:xfrm>
      </p:grpSpPr>
      <p:pic>
        <p:nvPicPr>
          <p:cNvPr id="7" name="Picture 6" descr="A blue square with a black border&#10;&#10;Description automatically generated">
            <a:extLst>
              <a:ext uri="{FF2B5EF4-FFF2-40B4-BE49-F238E27FC236}">
                <a16:creationId xmlns:a16="http://schemas.microsoft.com/office/drawing/2014/main" id="{0DE8F8A1-FFC0-5D5D-34C4-0DE35D7B6863}"/>
              </a:ext>
            </a:extLst>
          </p:cNvPr>
          <p:cNvPicPr>
            <a:picLocks noChangeAspect="1"/>
          </p:cNvPicPr>
          <p:nvPr userDrawn="1"/>
        </p:nvPicPr>
        <p:blipFill>
          <a:blip r:embed="rId2"/>
          <a:stretch>
            <a:fillRect/>
          </a:stretch>
        </p:blipFill>
        <p:spPr>
          <a:xfrm flipV="1">
            <a:off x="6020520" y="682170"/>
            <a:ext cx="6171479" cy="6175829"/>
          </a:xfrm>
          <a:prstGeom prst="rect">
            <a:avLst/>
          </a:prstGeom>
        </p:spPr>
      </p:pic>
      <p:sp>
        <p:nvSpPr>
          <p:cNvPr id="11" name="Picture Placeholder 8">
            <a:extLst>
              <a:ext uri="{FF2B5EF4-FFF2-40B4-BE49-F238E27FC236}">
                <a16:creationId xmlns:a16="http://schemas.microsoft.com/office/drawing/2014/main" id="{92AE0D8B-6181-B3E9-637E-BC0FD1A03929}"/>
              </a:ext>
            </a:extLst>
          </p:cNvPr>
          <p:cNvSpPr>
            <a:spLocks noGrp="1"/>
          </p:cNvSpPr>
          <p:nvPr>
            <p:ph type="pic" sz="quarter" idx="13" hasCustomPrompt="1"/>
          </p:nvPr>
        </p:nvSpPr>
        <p:spPr>
          <a:xfrm>
            <a:off x="6537960" y="1234440"/>
            <a:ext cx="3566160" cy="3566160"/>
          </a:xfrm>
          <a:solidFill>
            <a:schemeClr val="accent2">
              <a:lumMod val="65000"/>
            </a:schemeClr>
          </a:solidFill>
        </p:spPr>
        <p:txBody>
          <a:bodyPr anchor="ctr"/>
          <a:lstStyle>
            <a:lvl1pPr algn="ctr">
              <a:defRPr sz="1200" b="0">
                <a:solidFill>
                  <a:schemeClr val="accent1"/>
                </a:solidFill>
              </a:defRPr>
            </a:lvl1pPr>
          </a:lstStyle>
          <a:p>
            <a:r>
              <a:rPr lang="en-US"/>
              <a:t>Insert Photo</a:t>
            </a:r>
          </a:p>
        </p:txBody>
      </p:sp>
      <p:sp>
        <p:nvSpPr>
          <p:cNvPr id="2" name="Title 1">
            <a:extLst>
              <a:ext uri="{FF2B5EF4-FFF2-40B4-BE49-F238E27FC236}">
                <a16:creationId xmlns:a16="http://schemas.microsoft.com/office/drawing/2014/main" id="{886283E1-72AC-E4ED-97F4-1735827281CC}"/>
              </a:ext>
            </a:extLst>
          </p:cNvPr>
          <p:cNvSpPr>
            <a:spLocks noGrp="1"/>
          </p:cNvSpPr>
          <p:nvPr>
            <p:ph type="title" hasCustomPrompt="1"/>
          </p:nvPr>
        </p:nvSpPr>
        <p:spPr>
          <a:xfrm>
            <a:off x="609600" y="2112446"/>
            <a:ext cx="4485358" cy="1554480"/>
          </a:xfrm>
        </p:spPr>
        <p:txBody>
          <a:bodyPr/>
          <a:lstStyle>
            <a:lvl1pPr>
              <a:defRPr sz="5400">
                <a:solidFill>
                  <a:schemeClr val="accent1"/>
                </a:solidFill>
              </a:defRPr>
            </a:lvl1pPr>
          </a:lstStyle>
          <a:p>
            <a:r>
              <a:rPr lang="en-US"/>
              <a:t>Headline title goes here</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1"/>
                </a:solidFill>
              </a:defRPr>
            </a:lvl1pPr>
          </a:lstStyle>
          <a:p>
            <a:r>
              <a:rPr lang="en-US"/>
              <a:t>© 2023 CFA Institute. All Rights Reserved</a:t>
            </a:r>
          </a:p>
        </p:txBody>
      </p:sp>
      <p:sp>
        <p:nvSpPr>
          <p:cNvPr id="9" name="Text Placeholder 2">
            <a:extLst>
              <a:ext uri="{FF2B5EF4-FFF2-40B4-BE49-F238E27FC236}">
                <a16:creationId xmlns:a16="http://schemas.microsoft.com/office/drawing/2014/main" id="{7EC88895-8C8E-BCF3-07B9-E9B2994361AD}"/>
              </a:ext>
            </a:extLst>
          </p:cNvPr>
          <p:cNvSpPr>
            <a:spLocks noGrp="1"/>
          </p:cNvSpPr>
          <p:nvPr>
            <p:ph type="body" idx="14"/>
          </p:nvPr>
        </p:nvSpPr>
        <p:spPr>
          <a:xfrm>
            <a:off x="613496" y="3905150"/>
            <a:ext cx="4490519" cy="1947010"/>
          </a:xfrm>
        </p:spPr>
        <p:txBody>
          <a:bodyPr anchor="t">
            <a:noAutofit/>
          </a:bodyPr>
          <a:lstStyle>
            <a:lvl1pPr marL="0" indent="0">
              <a:buNone/>
              <a:defRPr sz="1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8813B6BE-BD04-6717-A2F4-93B90D2F8227}"/>
              </a:ext>
            </a:extLst>
          </p:cNvPr>
          <p:cNvSpPr>
            <a:spLocks noGrp="1"/>
          </p:cNvSpPr>
          <p:nvPr>
            <p:ph type="sldNum" sz="quarter" idx="12"/>
          </p:nvPr>
        </p:nvSpPr>
        <p:spPr>
          <a:xfrm>
            <a:off x="11353800" y="6236208"/>
            <a:ext cx="457200" cy="153888"/>
          </a:xfrm>
        </p:spPr>
        <p:txBody>
          <a:bodyPr/>
          <a:lstStyle>
            <a:lvl1pPr>
              <a:defRPr>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1719B1D3-3CB1-4569-86DA-F998D2D47E5D}"/>
              </a:ext>
            </a:extLst>
          </p:cNvPr>
          <p:cNvSpPr>
            <a:spLocks noGrp="1"/>
          </p:cNvSpPr>
          <p:nvPr>
            <p:ph type="body" idx="15"/>
          </p:nvPr>
        </p:nvSpPr>
        <p:spPr>
          <a:xfrm>
            <a:off x="605121" y="163571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29811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46540-98CB-5408-4AF4-6AAE56CA64C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F8BAFA-0B4A-0B1A-194A-7F5D5DD1B26F}"/>
              </a:ext>
            </a:extLst>
          </p:cNvPr>
          <p:cNvSpPr>
            <a:spLocks noGrp="1"/>
          </p:cNvSpPr>
          <p:nvPr>
            <p:ph type="ftr" sz="quarter" idx="11"/>
          </p:nvPr>
        </p:nvSpPr>
        <p:spPr/>
        <p:txBody>
          <a:bodyPr/>
          <a:lstStyle/>
          <a:p>
            <a:r>
              <a:rPr lang="en-US"/>
              <a:t>© 2023 CFA Institute. All Rights Reserved</a:t>
            </a:r>
          </a:p>
        </p:txBody>
      </p:sp>
      <p:sp>
        <p:nvSpPr>
          <p:cNvPr id="5" name="Slide Number Placeholder 4">
            <a:extLst>
              <a:ext uri="{FF2B5EF4-FFF2-40B4-BE49-F238E27FC236}">
                <a16:creationId xmlns:a16="http://schemas.microsoft.com/office/drawing/2014/main" id="{10D3C1B1-9C22-69B6-EDDC-2FEAE47139E2}"/>
              </a:ext>
            </a:extLst>
          </p:cNvPr>
          <p:cNvSpPr>
            <a:spLocks noGrp="1"/>
          </p:cNvSpPr>
          <p:nvPr>
            <p:ph type="sldNum" sz="quarter" idx="12"/>
          </p:nvPr>
        </p:nvSpPr>
        <p:spPr/>
        <p:txBody>
          <a:bodyPr/>
          <a:lstStyle/>
          <a:p>
            <a:fld id="{DFC37C41-61FD-5349-A192-9970B0AFE414}" type="slidenum">
              <a:rPr lang="en-US" smtClean="0"/>
              <a:t>‹#›</a:t>
            </a:fld>
            <a:endParaRPr lang="en-US"/>
          </a:p>
        </p:txBody>
      </p:sp>
    </p:spTree>
    <p:extLst>
      <p:ext uri="{BB962C8B-B14F-4D97-AF65-F5344CB8AC3E}">
        <p14:creationId xmlns:p14="http://schemas.microsoft.com/office/powerpoint/2010/main" val="24207868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4AC5CC-1AFC-7515-DE7F-E3415E6E5A83}"/>
              </a:ext>
            </a:extLst>
          </p:cNvPr>
          <p:cNvSpPr>
            <a:spLocks noGrp="1"/>
          </p:cNvSpPr>
          <p:nvPr>
            <p:ph type="ftr" sz="quarter" idx="11"/>
          </p:nvPr>
        </p:nvSpPr>
        <p:spPr/>
        <p:txBody>
          <a:bodyPr/>
          <a:lstStyle/>
          <a:p>
            <a:r>
              <a:rPr lang="en-US"/>
              <a:t>© 2023 CFA Institute. All Rights Reserved</a:t>
            </a:r>
          </a:p>
        </p:txBody>
      </p:sp>
      <p:sp>
        <p:nvSpPr>
          <p:cNvPr id="4" name="Slide Number Placeholder 3">
            <a:extLst>
              <a:ext uri="{FF2B5EF4-FFF2-40B4-BE49-F238E27FC236}">
                <a16:creationId xmlns:a16="http://schemas.microsoft.com/office/drawing/2014/main" id="{6185A85F-F296-CFA1-2111-33C968E5BFAB}"/>
              </a:ext>
            </a:extLst>
          </p:cNvPr>
          <p:cNvSpPr>
            <a:spLocks noGrp="1"/>
          </p:cNvSpPr>
          <p:nvPr>
            <p:ph type="sldNum" sz="quarter" idx="12"/>
          </p:nvPr>
        </p:nvSpPr>
        <p:spPr/>
        <p:txBody>
          <a:bodyPr/>
          <a:lstStyle/>
          <a:p>
            <a:fld id="{DFC37C41-61FD-5349-A192-9970B0AFE414}" type="slidenum">
              <a:rPr lang="en-US" smtClean="0"/>
              <a:t>‹#›</a:t>
            </a:fld>
            <a:endParaRPr lang="en-US"/>
          </a:p>
        </p:txBody>
      </p:sp>
    </p:spTree>
    <p:extLst>
      <p:ext uri="{BB962C8B-B14F-4D97-AF65-F5344CB8AC3E}">
        <p14:creationId xmlns:p14="http://schemas.microsoft.com/office/powerpoint/2010/main" val="2865840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FF5C02B-D6A8-F290-2E29-F96B58D53A35}"/>
              </a:ext>
            </a:extLst>
          </p:cNvPr>
          <p:cNvSpPr>
            <a:spLocks noGrp="1"/>
          </p:cNvSpPr>
          <p:nvPr>
            <p:ph type="pic" sz="quarter" idx="13" hasCustomPrompt="1"/>
          </p:nvPr>
        </p:nvSpPr>
        <p:spPr>
          <a:xfrm>
            <a:off x="6096000" y="0"/>
            <a:ext cx="6096000" cy="6858000"/>
          </a:xfrm>
          <a:solidFill>
            <a:schemeClr val="accent2">
              <a:lumMod val="75000"/>
            </a:schemeClr>
          </a:solidFill>
        </p:spPr>
        <p:txBody>
          <a:bodyPr anchor="ctr"/>
          <a:lstStyle>
            <a:lvl1pPr algn="ctr">
              <a:defRPr sz="1000" b="0"/>
            </a:lvl1pPr>
          </a:lstStyle>
          <a:p>
            <a:r>
              <a:rPr lang="en-US"/>
              <a:t>Insert Photo</a:t>
            </a:r>
          </a:p>
        </p:txBody>
      </p:sp>
      <p:sp>
        <p:nvSpPr>
          <p:cNvPr id="3" name="Footer Placeholder 2">
            <a:extLst>
              <a:ext uri="{FF2B5EF4-FFF2-40B4-BE49-F238E27FC236}">
                <a16:creationId xmlns:a16="http://schemas.microsoft.com/office/drawing/2014/main" id="{FE4AC5CC-1AFC-7515-DE7F-E3415E6E5A83}"/>
              </a:ext>
            </a:extLst>
          </p:cNvPr>
          <p:cNvSpPr>
            <a:spLocks noGrp="1"/>
          </p:cNvSpPr>
          <p:nvPr>
            <p:ph type="ftr" sz="quarter" idx="11"/>
          </p:nvPr>
        </p:nvSpPr>
        <p:spPr/>
        <p:txBody>
          <a:bodyPr/>
          <a:lstStyle/>
          <a:p>
            <a:r>
              <a:rPr lang="en-US"/>
              <a:t>© 2023 CFA Institute. All Rights Reserved</a:t>
            </a:r>
          </a:p>
        </p:txBody>
      </p:sp>
      <p:sp>
        <p:nvSpPr>
          <p:cNvPr id="4" name="Slide Number Placeholder 3">
            <a:extLst>
              <a:ext uri="{FF2B5EF4-FFF2-40B4-BE49-F238E27FC236}">
                <a16:creationId xmlns:a16="http://schemas.microsoft.com/office/drawing/2014/main" id="{6185A85F-F296-CFA1-2111-33C968E5BFAB}"/>
              </a:ext>
            </a:extLst>
          </p:cNvPr>
          <p:cNvSpPr>
            <a:spLocks noGrp="1"/>
          </p:cNvSpPr>
          <p:nvPr>
            <p:ph type="sldNum" sz="quarter" idx="12"/>
          </p:nvPr>
        </p:nvSpPr>
        <p:spPr/>
        <p:txBody>
          <a:bodyPr/>
          <a:lstStyle/>
          <a:p>
            <a:fld id="{DFC37C41-61FD-5349-A192-9970B0AFE414}" type="slidenum">
              <a:rPr lang="en-US" smtClean="0"/>
              <a:t>‹#›</a:t>
            </a:fld>
            <a:endParaRPr lang="en-US"/>
          </a:p>
        </p:txBody>
      </p:sp>
    </p:spTree>
    <p:extLst>
      <p:ext uri="{BB962C8B-B14F-4D97-AF65-F5344CB8AC3E}">
        <p14:creationId xmlns:p14="http://schemas.microsoft.com/office/powerpoint/2010/main" val="636448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46540-98CB-5408-4AF4-6AAE56CA64CD}"/>
              </a:ext>
            </a:extLst>
          </p:cNvPr>
          <p:cNvSpPr>
            <a:spLocks noGrp="1"/>
          </p:cNvSpPr>
          <p:nvPr>
            <p:ph type="title"/>
          </p:nvPr>
        </p:nvSpPr>
        <p:spPr/>
        <p:txBody>
          <a:bodyPr/>
          <a:lstStyle>
            <a:lvl1pPr>
              <a:defRPr>
                <a:solidFill>
                  <a:schemeClr val="accent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8F8BAFA-0B4A-0B1A-194A-7F5D5DD1B26F}"/>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5" name="Slide Number Placeholder 4">
            <a:extLst>
              <a:ext uri="{FF2B5EF4-FFF2-40B4-BE49-F238E27FC236}">
                <a16:creationId xmlns:a16="http://schemas.microsoft.com/office/drawing/2014/main" id="{10D3C1B1-9C22-69B6-EDDC-2FEAE47139E2}"/>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427301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03 Photo Light">
    <p:bg>
      <p:bgPr>
        <a:solidFill>
          <a:schemeClr val="bg2">
            <a:alpha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8ABD6A7-97DC-0F94-73C1-05E5826CC6EE}"/>
              </a:ext>
            </a:extLst>
          </p:cNvPr>
          <p:cNvSpPr>
            <a:spLocks noGrp="1"/>
          </p:cNvSpPr>
          <p:nvPr>
            <p:ph type="pic" sz="quarter" idx="12" hasCustomPrompt="1"/>
          </p:nvPr>
        </p:nvSpPr>
        <p:spPr>
          <a:xfrm>
            <a:off x="5630863" y="0"/>
            <a:ext cx="6561137" cy="685800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852564"/>
            <a:ext cx="4572000" cy="1661993"/>
          </a:xfrm>
        </p:spPr>
        <p:txBody>
          <a:bodyPr anchor="t">
            <a:noAutofit/>
          </a:bodyPr>
          <a:lstStyle>
            <a:lvl1pPr algn="l">
              <a:defRPr sz="54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3" name="Text Placeholder 2">
            <a:extLst>
              <a:ext uri="{FF2B5EF4-FFF2-40B4-BE49-F238E27FC236}">
                <a16:creationId xmlns:a16="http://schemas.microsoft.com/office/drawing/2014/main" id="{5A732EED-DAB1-2FA3-9475-434B19BD843B}"/>
              </a:ext>
            </a:extLst>
          </p:cNvPr>
          <p:cNvSpPr>
            <a:spLocks noGrp="1"/>
          </p:cNvSpPr>
          <p:nvPr>
            <p:ph type="body" idx="14"/>
          </p:nvPr>
        </p:nvSpPr>
        <p:spPr>
          <a:xfrm>
            <a:off x="605121" y="2376424"/>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15138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6F1FEC-FC9B-5A24-ADFD-E96F5845B44B}"/>
              </a:ext>
            </a:extLst>
          </p:cNvPr>
          <p:cNvSpPr>
            <a:spLocks noGrp="1"/>
          </p:cNvSpPr>
          <p:nvPr>
            <p:ph type="pic" sz="quarter" idx="13" hasCustomPrompt="1"/>
          </p:nvPr>
        </p:nvSpPr>
        <p:spPr>
          <a:xfrm>
            <a:off x="8382000" y="0"/>
            <a:ext cx="3810000" cy="6858000"/>
          </a:xfrm>
          <a:solidFill>
            <a:schemeClr val="accent2">
              <a:lumMod val="75000"/>
            </a:schemeClr>
          </a:solidFill>
        </p:spPr>
        <p:txBody>
          <a:bodyPr anchor="ctr"/>
          <a:lstStyle>
            <a:lvl1pPr algn="ctr">
              <a:defRPr sz="1000" b="0"/>
            </a:lvl1pPr>
          </a:lstStyle>
          <a:p>
            <a:r>
              <a:rPr lang="en-US"/>
              <a:t>Insert Photo</a:t>
            </a:r>
          </a:p>
        </p:txBody>
      </p:sp>
      <p:sp>
        <p:nvSpPr>
          <p:cNvPr id="2" name="Title 1">
            <a:extLst>
              <a:ext uri="{FF2B5EF4-FFF2-40B4-BE49-F238E27FC236}">
                <a16:creationId xmlns:a16="http://schemas.microsoft.com/office/drawing/2014/main" id="{1D646540-98CB-5408-4AF4-6AAE56CA64CD}"/>
              </a:ext>
            </a:extLst>
          </p:cNvPr>
          <p:cNvSpPr>
            <a:spLocks noGrp="1"/>
          </p:cNvSpPr>
          <p:nvPr>
            <p:ph type="title"/>
          </p:nvPr>
        </p:nvSpPr>
        <p:spPr/>
        <p:txBody>
          <a:bodyPr/>
          <a:lstStyle>
            <a:lvl1pPr>
              <a:defRPr>
                <a:solidFill>
                  <a:schemeClr val="accent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8F8BAFA-0B4A-0B1A-194A-7F5D5DD1B26F}"/>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5" name="Slide Number Placeholder 4">
            <a:extLst>
              <a:ext uri="{FF2B5EF4-FFF2-40B4-BE49-F238E27FC236}">
                <a16:creationId xmlns:a16="http://schemas.microsoft.com/office/drawing/2014/main" id="{10D3C1B1-9C22-69B6-EDDC-2FEAE47139E2}"/>
              </a:ext>
            </a:extLst>
          </p:cNvPr>
          <p:cNvSpPr>
            <a:spLocks noGrp="1"/>
          </p:cNvSpPr>
          <p:nvPr>
            <p:ph type="sldNum" sz="quarter" idx="12"/>
          </p:nvPr>
        </p:nvSpPr>
        <p:spPr/>
        <p:txBody>
          <a:bodyPr/>
          <a:lstStyle>
            <a:lvl1pPr>
              <a:defRPr>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1657831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4AC5CC-1AFC-7515-DE7F-E3415E6E5A83}"/>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4" name="Slide Number Placeholder 3">
            <a:extLst>
              <a:ext uri="{FF2B5EF4-FFF2-40B4-BE49-F238E27FC236}">
                <a16:creationId xmlns:a16="http://schemas.microsoft.com/office/drawing/2014/main" id="{6185A85F-F296-CFA1-2111-33C968E5BFA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1591511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6_Table of Content 02 Dark">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3" name="TextBox 2">
            <a:extLst>
              <a:ext uri="{FF2B5EF4-FFF2-40B4-BE49-F238E27FC236}">
                <a16:creationId xmlns:a16="http://schemas.microsoft.com/office/drawing/2014/main" id="{F41B6915-BF75-E111-D330-1DD70CBAEC65}"/>
              </a:ext>
            </a:extLst>
          </p:cNvPr>
          <p:cNvSpPr txBox="1"/>
          <p:nvPr userDrawn="1"/>
        </p:nvSpPr>
        <p:spPr>
          <a:xfrm>
            <a:off x="473308" y="4224144"/>
            <a:ext cx="4985660" cy="1323439"/>
          </a:xfrm>
          <a:prstGeom prst="rect">
            <a:avLst/>
          </a:prstGeom>
          <a:noFill/>
        </p:spPr>
        <p:txBody>
          <a:bodyPr wrap="none" rtlCol="0">
            <a:spAutoFit/>
          </a:bodyPr>
          <a:lstStyle/>
          <a:p>
            <a:pPr algn="r"/>
            <a:r>
              <a:rPr lang="en-US" sz="8000" b="0" i="0">
                <a:solidFill>
                  <a:schemeClr val="accent2"/>
                </a:solidFill>
                <a:latin typeface="Flecha S Medium" panose="02050703060505060204" pitchFamily="18" charset="77"/>
              </a:rPr>
              <a:t>Thank you</a:t>
            </a:r>
          </a:p>
        </p:txBody>
      </p:sp>
      <p:pic>
        <p:nvPicPr>
          <p:cNvPr id="4" name="Picture 3">
            <a:extLst>
              <a:ext uri="{FF2B5EF4-FFF2-40B4-BE49-F238E27FC236}">
                <a16:creationId xmlns:a16="http://schemas.microsoft.com/office/drawing/2014/main" id="{7D5F04A9-7FB4-206D-6D50-251EE16E2B3B}"/>
              </a:ext>
            </a:extLst>
          </p:cNvPr>
          <p:cNvPicPr>
            <a:picLocks noChangeAspect="1"/>
          </p:cNvPicPr>
          <p:nvPr userDrawn="1"/>
        </p:nvPicPr>
        <p:blipFill rotWithShape="1">
          <a:blip r:embed="rId2"/>
          <a:srcRect t="21394" r="19041"/>
          <a:stretch/>
        </p:blipFill>
        <p:spPr>
          <a:xfrm>
            <a:off x="6111018" y="0"/>
            <a:ext cx="6097064" cy="5876144"/>
          </a:xfrm>
          <a:prstGeom prst="rect">
            <a:avLst/>
          </a:prstGeom>
        </p:spPr>
      </p:pic>
    </p:spTree>
    <p:extLst>
      <p:ext uri="{BB962C8B-B14F-4D97-AF65-F5344CB8AC3E}">
        <p14:creationId xmlns:p14="http://schemas.microsoft.com/office/powerpoint/2010/main" val="2490957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4835" cy="63649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
        <p:nvSpPr>
          <p:cNvPr id="7" name="Text Placeholder 2">
            <a:extLst>
              <a:ext uri="{FF2B5EF4-FFF2-40B4-BE49-F238E27FC236}">
                <a16:creationId xmlns:a16="http://schemas.microsoft.com/office/drawing/2014/main" id="{FA63FB08-913E-A540-03AA-E526F6B296D5}"/>
              </a:ext>
            </a:extLst>
          </p:cNvPr>
          <p:cNvSpPr>
            <a:spLocks noGrp="1"/>
          </p:cNvSpPr>
          <p:nvPr>
            <p:ph type="body" idx="13"/>
          </p:nvPr>
        </p:nvSpPr>
        <p:spPr>
          <a:xfrm>
            <a:off x="605121" y="1626845"/>
            <a:ext cx="6405279" cy="500719"/>
          </a:xfrm>
        </p:spPr>
        <p:txBody>
          <a:bodyPr anchor="t">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ext Placeholder 2">
            <a:extLst>
              <a:ext uri="{FF2B5EF4-FFF2-40B4-BE49-F238E27FC236}">
                <a16:creationId xmlns:a16="http://schemas.microsoft.com/office/drawing/2014/main" id="{5A8548A8-495E-F717-2EC6-8E21593DA2C6}"/>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79196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p>
            <a:fld id="{DFC37C41-61FD-5349-A192-9970B0AFE414}" type="slidenum">
              <a:rPr lang="en-US" smtClean="0"/>
              <a:t>‹#›</a:t>
            </a:fld>
            <a:endParaRPr lang="en-US"/>
          </a:p>
        </p:txBody>
      </p:sp>
    </p:spTree>
    <p:extLst>
      <p:ext uri="{BB962C8B-B14F-4D97-AF65-F5344CB8AC3E}">
        <p14:creationId xmlns:p14="http://schemas.microsoft.com/office/powerpoint/2010/main" val="41165823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01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83E1-72AC-E4ED-97F4-1735827281CC}"/>
              </a:ext>
            </a:extLst>
          </p:cNvPr>
          <p:cNvSpPr>
            <a:spLocks noGrp="1"/>
          </p:cNvSpPr>
          <p:nvPr>
            <p:ph type="title"/>
          </p:nvPr>
        </p:nvSpPr>
        <p:spPr>
          <a:xfrm>
            <a:off x="605121" y="860613"/>
            <a:ext cx="6405280" cy="636494"/>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0DA5327-52FE-0931-4502-EC5F5FFE49F0}"/>
              </a:ext>
            </a:extLst>
          </p:cNvPr>
          <p:cNvSpPr>
            <a:spLocks noGrp="1"/>
          </p:cNvSpPr>
          <p:nvPr>
            <p:ph idx="1"/>
          </p:nvPr>
        </p:nvSpPr>
        <p:spPr>
          <a:xfrm>
            <a:off x="605121" y="2121408"/>
            <a:ext cx="6405279" cy="3660827"/>
          </a:xfrm>
        </p:spPr>
        <p:txBody>
          <a:bodyPr>
            <a:normAutofit/>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622679-E090-8FB7-1816-F022F6CCC2CE}"/>
              </a:ext>
            </a:extLst>
          </p:cNvPr>
          <p:cNvSpPr>
            <a:spLocks noGrp="1"/>
          </p:cNvSpPr>
          <p:nvPr>
            <p:ph type="ftr" sz="quarter" idx="11"/>
          </p:nvPr>
        </p:nvSpPr>
        <p:spPr/>
        <p:txBody>
          <a:bodyPr/>
          <a:lstStyle>
            <a:lvl1pPr>
              <a:defRPr>
                <a:solidFill>
                  <a:schemeClr val="accent2"/>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AF4F096F-CA26-FECA-AE37-2A8098FCF0DB}"/>
              </a:ext>
            </a:extLst>
          </p:cNvPr>
          <p:cNvSpPr>
            <a:spLocks noGrp="1"/>
          </p:cNvSpPr>
          <p:nvPr>
            <p:ph type="sldNum" sz="quarter" idx="12"/>
          </p:nvPr>
        </p:nvSpPr>
        <p:spPr/>
        <p:txBody>
          <a:bodyPr/>
          <a:lstStyle>
            <a:lvl1pPr>
              <a:defRPr>
                <a:solidFill>
                  <a:schemeClr val="accent2"/>
                </a:solidFill>
              </a:defRPr>
            </a:lvl1pPr>
          </a:lstStyle>
          <a:p>
            <a:fld id="{DFC37C41-61FD-5349-A192-9970B0AFE414}" type="slidenum">
              <a:rPr lang="en-US" smtClean="0"/>
              <a:pPr/>
              <a:t>‹#›</a:t>
            </a:fld>
            <a:endParaRPr lang="en-US"/>
          </a:p>
        </p:txBody>
      </p:sp>
      <p:sp>
        <p:nvSpPr>
          <p:cNvPr id="4" name="Text Placeholder 2">
            <a:extLst>
              <a:ext uri="{FF2B5EF4-FFF2-40B4-BE49-F238E27FC236}">
                <a16:creationId xmlns:a16="http://schemas.microsoft.com/office/drawing/2014/main" id="{0BB9A353-2E47-AA6F-BFD6-AE895167D4BF}"/>
              </a:ext>
            </a:extLst>
          </p:cNvPr>
          <p:cNvSpPr>
            <a:spLocks noGrp="1"/>
          </p:cNvSpPr>
          <p:nvPr>
            <p:ph type="body" idx="15"/>
          </p:nvPr>
        </p:nvSpPr>
        <p:spPr>
          <a:xfrm>
            <a:off x="605121" y="558751"/>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7288149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6D797A-F7E6-B4A1-BF93-DE389A1911B5}"/>
              </a:ext>
            </a:extLst>
          </p:cNvPr>
          <p:cNvSpPr>
            <a:spLocks noGrp="1"/>
          </p:cNvSpPr>
          <p:nvPr>
            <p:ph type="sldNum" sz="quarter" idx="10"/>
          </p:nvPr>
        </p:nvSpPr>
        <p:spPr>
          <a:xfrm>
            <a:off x="9087563" y="6198594"/>
            <a:ext cx="2743200" cy="187170"/>
          </a:xfrm>
          <a:prstGeom prst="rect">
            <a:avLst/>
          </a:prstGeom>
        </p:spPr>
        <p:txBody>
          <a:bodyPr/>
          <a:lstStyle>
            <a:lvl1pPr algn="r">
              <a:defRPr sz="1000">
                <a:latin typeface="Arial" panose="020B0604020202020204" pitchFamily="34" charset="0"/>
                <a:cs typeface="Arial" panose="020B0604020202020204" pitchFamily="34" charset="0"/>
              </a:defRPr>
            </a:lvl1pPr>
          </a:lstStyle>
          <a:p>
            <a:fld id="{25665DFC-E6E1-AC46-8C75-398C3AC7E514}" type="slidenum">
              <a:rPr lang="en-US" smtClean="0"/>
              <a:pPr/>
              <a:t>‹#›</a:t>
            </a:fld>
            <a:endParaRPr lang="en-US"/>
          </a:p>
        </p:txBody>
      </p:sp>
    </p:spTree>
    <p:extLst>
      <p:ext uri="{BB962C8B-B14F-4D97-AF65-F5344CB8AC3E}">
        <p14:creationId xmlns:p14="http://schemas.microsoft.com/office/powerpoint/2010/main" val="3361470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03 Photo Dark">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E0DBAF3-315B-0F99-2AB9-2CCA70A05934}"/>
              </a:ext>
            </a:extLst>
          </p:cNvPr>
          <p:cNvSpPr>
            <a:spLocks noGrp="1"/>
          </p:cNvSpPr>
          <p:nvPr>
            <p:ph type="pic" sz="quarter" idx="12" hasCustomPrompt="1"/>
          </p:nvPr>
        </p:nvSpPr>
        <p:spPr>
          <a:xfrm>
            <a:off x="5630863" y="0"/>
            <a:ext cx="6561137" cy="6858000"/>
          </a:xfrm>
          <a:solidFill>
            <a:schemeClr val="accent2">
              <a:lumMod val="75000"/>
            </a:schemeClr>
          </a:solidFill>
        </p:spPr>
        <p:txBody>
          <a:bodyPr anchor="ctr">
            <a:normAutofit/>
          </a:bodyPr>
          <a:lstStyle>
            <a:lvl1pPr algn="ctr">
              <a:defRPr sz="1200" b="0"/>
            </a:lvl1pPr>
          </a:lstStyle>
          <a:p>
            <a:r>
              <a:rPr lang="en-US"/>
              <a:t>Insert Photo</a:t>
            </a:r>
          </a:p>
        </p:txBody>
      </p:sp>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2852564"/>
            <a:ext cx="4572000" cy="1661993"/>
          </a:xfrm>
        </p:spPr>
        <p:txBody>
          <a:bodyPr anchor="t">
            <a:noAutofit/>
          </a:bodyPr>
          <a:lstStyle>
            <a:lvl1pPr algn="l">
              <a:defRPr sz="5400">
                <a:solidFill>
                  <a:schemeClr val="accent2"/>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2"/>
                </a:solidFill>
              </a:defRPr>
            </a:lvl1pPr>
          </a:lstStyle>
          <a:p>
            <a:r>
              <a:rPr lang="en-US"/>
              <a:t>© 2023 CFA Institute. All Rights Reserved</a:t>
            </a:r>
          </a:p>
        </p:txBody>
      </p:sp>
      <p:sp>
        <p:nvSpPr>
          <p:cNvPr id="3" name="Text Placeholder 2">
            <a:extLst>
              <a:ext uri="{FF2B5EF4-FFF2-40B4-BE49-F238E27FC236}">
                <a16:creationId xmlns:a16="http://schemas.microsoft.com/office/drawing/2014/main" id="{6AEDE136-7733-53B9-929D-67A8295584A0}"/>
              </a:ext>
            </a:extLst>
          </p:cNvPr>
          <p:cNvSpPr>
            <a:spLocks noGrp="1"/>
          </p:cNvSpPr>
          <p:nvPr>
            <p:ph type="body" idx="14"/>
          </p:nvPr>
        </p:nvSpPr>
        <p:spPr>
          <a:xfrm>
            <a:off x="605121" y="2376424"/>
            <a:ext cx="3270126" cy="169277"/>
          </a:xfrm>
          <a:noFill/>
        </p:spPr>
        <p:txBody>
          <a:bodyPr wrap="none" rtlCol="0">
            <a:spAutoFit/>
          </a:bodyPr>
          <a:lstStyle>
            <a:lvl1pPr>
              <a:defRPr lang="en-US" sz="1100" cap="all" spc="150" baseline="0" dirty="0">
                <a:solidFill>
                  <a:schemeClr val="accent2"/>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2878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04 Text Light">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F02-3F57-1F78-BB68-591118CE848D}"/>
              </a:ext>
            </a:extLst>
          </p:cNvPr>
          <p:cNvSpPr>
            <a:spLocks noGrp="1"/>
          </p:cNvSpPr>
          <p:nvPr>
            <p:ph type="ctrTitle" hasCustomPrompt="1"/>
          </p:nvPr>
        </p:nvSpPr>
        <p:spPr>
          <a:xfrm>
            <a:off x="603504" y="4151376"/>
            <a:ext cx="4572000" cy="1661993"/>
          </a:xfrm>
        </p:spPr>
        <p:txBody>
          <a:bodyPr anchor="t">
            <a:noAutofit/>
          </a:bodyPr>
          <a:lstStyle>
            <a:lvl1pPr algn="l">
              <a:defRPr sz="6000">
                <a:solidFill>
                  <a:schemeClr val="accent1"/>
                </a:solidFill>
              </a:defRPr>
            </a:lvl1pPr>
          </a:lstStyle>
          <a:p>
            <a:r>
              <a:rPr lang="en-US"/>
              <a:t>Section title goes here</a:t>
            </a:r>
          </a:p>
        </p:txBody>
      </p:sp>
      <p:sp>
        <p:nvSpPr>
          <p:cNvPr id="8" name="Footer Placeholder 4">
            <a:extLst>
              <a:ext uri="{FF2B5EF4-FFF2-40B4-BE49-F238E27FC236}">
                <a16:creationId xmlns:a16="http://schemas.microsoft.com/office/drawing/2014/main" id="{77BCD8A8-64A4-5C20-F77D-D01819C582D5}"/>
              </a:ext>
            </a:extLst>
          </p:cNvPr>
          <p:cNvSpPr>
            <a:spLocks noGrp="1"/>
          </p:cNvSpPr>
          <p:nvPr>
            <p:ph type="ftr" sz="quarter" idx="11"/>
          </p:nvPr>
        </p:nvSpPr>
        <p:spPr>
          <a:xfrm>
            <a:off x="605121" y="6251021"/>
            <a:ext cx="4114800" cy="123111"/>
          </a:xfrm>
        </p:spPr>
        <p:txBody>
          <a:bodyPr/>
          <a:lstStyle>
            <a:lvl1pPr>
              <a:defRPr>
                <a:solidFill>
                  <a:schemeClr val="accent1"/>
                </a:solidFill>
              </a:defRPr>
            </a:lvl1pPr>
          </a:lstStyle>
          <a:p>
            <a:r>
              <a:rPr lang="en-US"/>
              <a:t>© 2023 CFA Institute. All Rights Reserved</a:t>
            </a:r>
          </a:p>
        </p:txBody>
      </p:sp>
      <p:sp>
        <p:nvSpPr>
          <p:cNvPr id="6" name="Text Placeholder 5">
            <a:extLst>
              <a:ext uri="{FF2B5EF4-FFF2-40B4-BE49-F238E27FC236}">
                <a16:creationId xmlns:a16="http://schemas.microsoft.com/office/drawing/2014/main" id="{EB3D43F2-EAA3-73BE-D020-2B63AB088F98}"/>
              </a:ext>
            </a:extLst>
          </p:cNvPr>
          <p:cNvSpPr>
            <a:spLocks noGrp="1"/>
          </p:cNvSpPr>
          <p:nvPr>
            <p:ph type="body" sz="quarter" idx="12"/>
          </p:nvPr>
        </p:nvSpPr>
        <p:spPr>
          <a:xfrm>
            <a:off x="6096000" y="4151376"/>
            <a:ext cx="4708525" cy="1874838"/>
          </a:xfrm>
        </p:spPr>
        <p:txBody>
          <a:bodyPr>
            <a:noAutofit/>
          </a:bodyPr>
          <a:lstStyle>
            <a:lvl1pPr>
              <a:spcAft>
                <a:spcPts val="1400"/>
              </a:spcAft>
              <a:defRPr sz="1400">
                <a:solidFill>
                  <a:schemeClr val="accent1"/>
                </a:solidFill>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8B6CF07-364E-4D1B-66F0-CD310581E3A3}"/>
              </a:ext>
            </a:extLst>
          </p:cNvPr>
          <p:cNvSpPr>
            <a:spLocks noGrp="1"/>
          </p:cNvSpPr>
          <p:nvPr>
            <p:ph type="sldNum" sz="quarter" idx="4"/>
          </p:nvPr>
        </p:nvSpPr>
        <p:spPr>
          <a:xfrm>
            <a:off x="11353800" y="6251021"/>
            <a:ext cx="457200" cy="153888"/>
          </a:xfrm>
          <a:prstGeom prst="rect">
            <a:avLst/>
          </a:prstGeom>
        </p:spPr>
        <p:txBody>
          <a:bodyPr vert="horz" lIns="0" tIns="0" rIns="0" bIns="0" rtlCol="0" anchor="ctr">
            <a:noAutofit/>
          </a:bodyPr>
          <a:lstStyle>
            <a:lvl1pPr algn="r">
              <a:defRPr sz="1000">
                <a:solidFill>
                  <a:schemeClr val="accent1"/>
                </a:solidFill>
              </a:defRPr>
            </a:lvl1pPr>
          </a:lstStyle>
          <a:p>
            <a:fld id="{DFC37C41-61FD-5349-A192-9970B0AFE414}" type="slidenum">
              <a:rPr lang="en-US" smtClean="0"/>
              <a:pPr/>
              <a:t>‹#›</a:t>
            </a:fld>
            <a:endParaRPr lang="en-US"/>
          </a:p>
        </p:txBody>
      </p:sp>
      <p:sp>
        <p:nvSpPr>
          <p:cNvPr id="3" name="Text Placeholder 2">
            <a:extLst>
              <a:ext uri="{FF2B5EF4-FFF2-40B4-BE49-F238E27FC236}">
                <a16:creationId xmlns:a16="http://schemas.microsoft.com/office/drawing/2014/main" id="{113B3F0A-DA00-A216-2B2E-B115DBA31CB1}"/>
              </a:ext>
            </a:extLst>
          </p:cNvPr>
          <p:cNvSpPr>
            <a:spLocks noGrp="1"/>
          </p:cNvSpPr>
          <p:nvPr>
            <p:ph type="body" idx="14"/>
          </p:nvPr>
        </p:nvSpPr>
        <p:spPr>
          <a:xfrm>
            <a:off x="605121" y="3748024"/>
            <a:ext cx="3270126" cy="169277"/>
          </a:xfrm>
          <a:noFill/>
        </p:spPr>
        <p:txBody>
          <a:bodyPr wrap="none" rtlCol="0">
            <a:spAutoFit/>
          </a:bodyPr>
          <a:lstStyle>
            <a:lvl1pPr>
              <a:defRPr lang="en-US" sz="1100" cap="all" spc="150" baseline="0" dirty="0">
                <a:solidFill>
                  <a:schemeClr val="accent3"/>
                </a:solidFill>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3779696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E34A6-3F36-88C1-F6E7-AC05F18383B3}"/>
              </a:ext>
            </a:extLst>
          </p:cNvPr>
          <p:cNvSpPr>
            <a:spLocks noGrp="1"/>
          </p:cNvSpPr>
          <p:nvPr>
            <p:ph type="title"/>
          </p:nvPr>
        </p:nvSpPr>
        <p:spPr>
          <a:xfrm>
            <a:off x="605121" y="860613"/>
            <a:ext cx="6405280" cy="636494"/>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3170FD3-69C5-60E5-F1C1-4B0A90FD6115}"/>
              </a:ext>
            </a:extLst>
          </p:cNvPr>
          <p:cNvSpPr>
            <a:spLocks noGrp="1"/>
          </p:cNvSpPr>
          <p:nvPr>
            <p:ph type="body" idx="1"/>
          </p:nvPr>
        </p:nvSpPr>
        <p:spPr>
          <a:xfrm>
            <a:off x="605121" y="2590799"/>
            <a:ext cx="6405279" cy="333487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091380-E843-CE48-D303-FC3D4517C50B}"/>
              </a:ext>
            </a:extLst>
          </p:cNvPr>
          <p:cNvSpPr>
            <a:spLocks noGrp="1"/>
          </p:cNvSpPr>
          <p:nvPr>
            <p:ph type="ftr" sz="quarter" idx="3"/>
          </p:nvPr>
        </p:nvSpPr>
        <p:spPr>
          <a:xfrm>
            <a:off x="605121" y="6236208"/>
            <a:ext cx="4114800" cy="123111"/>
          </a:xfrm>
          <a:prstGeom prst="rect">
            <a:avLst/>
          </a:prstGeom>
        </p:spPr>
        <p:txBody>
          <a:bodyPr vert="horz" lIns="0" tIns="0" rIns="0" bIns="0" rtlCol="0" anchor="ctr">
            <a:noAutofit/>
          </a:bodyPr>
          <a:lstStyle>
            <a:lvl1pPr algn="l">
              <a:defRPr sz="800">
                <a:solidFill>
                  <a:schemeClr val="accent1"/>
                </a:solidFill>
              </a:defRPr>
            </a:lvl1pPr>
          </a:lstStyle>
          <a:p>
            <a:r>
              <a:rPr lang="en-US"/>
              <a:t>© 2023 CFA Institute. All Rights Reserved</a:t>
            </a:r>
          </a:p>
        </p:txBody>
      </p:sp>
      <p:sp>
        <p:nvSpPr>
          <p:cNvPr id="6" name="Slide Number Placeholder 5">
            <a:extLst>
              <a:ext uri="{FF2B5EF4-FFF2-40B4-BE49-F238E27FC236}">
                <a16:creationId xmlns:a16="http://schemas.microsoft.com/office/drawing/2014/main" id="{C56B6635-50D3-3569-BBA4-4C5D8A471F21}"/>
              </a:ext>
            </a:extLst>
          </p:cNvPr>
          <p:cNvSpPr>
            <a:spLocks noGrp="1"/>
          </p:cNvSpPr>
          <p:nvPr>
            <p:ph type="sldNum" sz="quarter" idx="4"/>
          </p:nvPr>
        </p:nvSpPr>
        <p:spPr>
          <a:xfrm>
            <a:off x="11353800" y="6236208"/>
            <a:ext cx="457200" cy="153888"/>
          </a:xfrm>
          <a:prstGeom prst="rect">
            <a:avLst/>
          </a:prstGeom>
        </p:spPr>
        <p:txBody>
          <a:bodyPr vert="horz" lIns="0" tIns="0" rIns="0" bIns="0" rtlCol="0" anchor="ctr">
            <a:noAutofit/>
          </a:bodyPr>
          <a:lstStyle>
            <a:lvl1pPr algn="r">
              <a:defRPr sz="1000">
                <a:solidFill>
                  <a:schemeClr val="accent1"/>
                </a:solidFill>
              </a:defRPr>
            </a:lvl1pPr>
          </a:lstStyle>
          <a:p>
            <a:fld id="{DFC37C41-61FD-5349-A192-9970B0AFE414}" type="slidenum">
              <a:rPr lang="en-US" smtClean="0"/>
              <a:pPr/>
              <a:t>‹#›</a:t>
            </a:fld>
            <a:endParaRPr lang="en-US"/>
          </a:p>
        </p:txBody>
      </p:sp>
    </p:spTree>
    <p:extLst>
      <p:ext uri="{BB962C8B-B14F-4D97-AF65-F5344CB8AC3E}">
        <p14:creationId xmlns:p14="http://schemas.microsoft.com/office/powerpoint/2010/main" val="2724217172"/>
      </p:ext>
    </p:extLst>
  </p:cSld>
  <p:clrMap bg1="lt1" tx1="dk1" bg2="lt2" tx2="dk2" accent1="accent1" accent2="accent2" accent3="accent3" accent4="accent4" accent5="accent5" accent6="accent6" hlink="hlink" folHlink="folHlink"/>
  <p:sldLayoutIdLst>
    <p:sldLayoutId id="2147483669" r:id="rId1"/>
    <p:sldLayoutId id="2147483681" r:id="rId2"/>
    <p:sldLayoutId id="2147483682" r:id="rId3"/>
    <p:sldLayoutId id="2147483683" r:id="rId4"/>
    <p:sldLayoutId id="2147483684" r:id="rId5"/>
    <p:sldLayoutId id="2147483685" r:id="rId6"/>
    <p:sldLayoutId id="2147483686" r:id="rId7"/>
    <p:sldLayoutId id="2147483687" r:id="rId8"/>
    <p:sldLayoutId id="2147483689" r:id="rId9"/>
    <p:sldLayoutId id="2147483688" r:id="rId10"/>
    <p:sldLayoutId id="2147483670" r:id="rId11"/>
    <p:sldLayoutId id="2147483695" r:id="rId12"/>
    <p:sldLayoutId id="2147483696" r:id="rId13"/>
    <p:sldLayoutId id="2147483697" r:id="rId14"/>
    <p:sldLayoutId id="2147483749" r:id="rId15"/>
    <p:sldLayoutId id="2147483750" r:id="rId16"/>
    <p:sldLayoutId id="2147483698" r:id="rId17"/>
    <p:sldLayoutId id="2147483699" r:id="rId18"/>
    <p:sldLayoutId id="2147483700" r:id="rId19"/>
    <p:sldLayoutId id="2147483702" r:id="rId20"/>
    <p:sldLayoutId id="2147483751"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0"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6" r:id="rId54"/>
    <p:sldLayoutId id="2147483738" r:id="rId55"/>
    <p:sldLayoutId id="2147483737" r:id="rId56"/>
    <p:sldLayoutId id="2147483739"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674" r:id="rId66"/>
    <p:sldLayoutId id="2147483675" r:id="rId67"/>
    <p:sldLayoutId id="2147483756" r:id="rId68"/>
    <p:sldLayoutId id="2147483752" r:id="rId69"/>
    <p:sldLayoutId id="2147483755" r:id="rId70"/>
    <p:sldLayoutId id="2147483753" r:id="rId71"/>
    <p:sldLayoutId id="2147483748" r:id="rId72"/>
    <p:sldLayoutId id="2147483712" r:id="rId73"/>
    <p:sldLayoutId id="2147483680" r:id="rId74"/>
    <p:sldLayoutId id="2147483691" r:id="rId75"/>
    <p:sldLayoutId id="2147483754" r:id="rId76"/>
  </p:sldLayoutIdLst>
  <p:hf hdr="0" dt="0"/>
  <p:txStyles>
    <p:titleStyle>
      <a:lvl1pPr algn="l" defTabSz="914400" rtl="0" eaLnBrk="1" latinLnBrk="0" hangingPunct="1">
        <a:lnSpc>
          <a:spcPct val="90000"/>
        </a:lnSpc>
        <a:spcBef>
          <a:spcPct val="0"/>
        </a:spcBef>
        <a:buNone/>
        <a:defRPr sz="3200" b="0" i="0" kern="1200">
          <a:solidFill>
            <a:schemeClr val="accent1"/>
          </a:solidFill>
          <a:latin typeface="Flecha S Medium" panose="02050703060505060204" pitchFamily="18" charset="77"/>
          <a:ea typeface="+mj-ea"/>
          <a:cs typeface="+mj-cs"/>
        </a:defRPr>
      </a:lvl1pPr>
    </p:titleStyle>
    <p:bodyStyle>
      <a:lvl1pPr marL="0" indent="0" algn="l" defTabSz="914400" rtl="0" eaLnBrk="1" latinLnBrk="0" hangingPunct="1">
        <a:lnSpc>
          <a:spcPct val="100000"/>
        </a:lnSpc>
        <a:spcBef>
          <a:spcPts val="1400"/>
        </a:spcBef>
        <a:spcAft>
          <a:spcPts val="0"/>
        </a:spcAft>
        <a:buFont typeface="Arial" panose="020B0604020202020204" pitchFamily="34" charset="0"/>
        <a:buNone/>
        <a:defRPr sz="1400" b="1" i="0" kern="1200">
          <a:solidFill>
            <a:schemeClr val="accent1"/>
          </a:solidFill>
          <a:latin typeface="+mn-lt"/>
          <a:ea typeface="+mn-ea"/>
          <a:cs typeface="Arial" panose="020B0604020202020204" pitchFamily="34" charset="0"/>
        </a:defRPr>
      </a:lvl1pPr>
      <a:lvl2pPr marL="7938" indent="0" algn="l" defTabSz="914400" rtl="0" eaLnBrk="1" latinLnBrk="0" hangingPunct="1">
        <a:lnSpc>
          <a:spcPct val="100000"/>
        </a:lnSpc>
        <a:spcBef>
          <a:spcPts val="1400"/>
        </a:spcBef>
        <a:spcAft>
          <a:spcPts val="0"/>
        </a:spcAft>
        <a:buFont typeface="Arial" panose="020B0604020202020204" pitchFamily="34" charset="0"/>
        <a:buNone/>
        <a:tabLst/>
        <a:defRPr sz="1400" b="0" i="0" kern="1200">
          <a:solidFill>
            <a:schemeClr val="accent1"/>
          </a:solidFill>
          <a:latin typeface="+mn-lt"/>
          <a:ea typeface="+mn-ea"/>
          <a:cs typeface="Arial" panose="020B0604020202020204" pitchFamily="34" charset="0"/>
        </a:defRPr>
      </a:lvl2pPr>
      <a:lvl3pPr marL="231775" indent="-223838" algn="l" defTabSz="914400" rtl="0" eaLnBrk="1" latinLnBrk="0" hangingPunct="1">
        <a:lnSpc>
          <a:spcPct val="100000"/>
        </a:lnSpc>
        <a:spcBef>
          <a:spcPts val="500"/>
        </a:spcBef>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3pPr>
      <a:lvl4pPr marL="687388" indent="-223838" algn="l" defTabSz="914400" rtl="0" eaLnBrk="1" latinLnBrk="0" hangingPunct="1">
        <a:lnSpc>
          <a:spcPct val="100000"/>
        </a:lnSpc>
        <a:spcBef>
          <a:spcPts val="0"/>
        </a:spcBef>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4pPr>
      <a:lvl5pPr marL="687388" indent="0" algn="l" defTabSz="914400" rtl="0" eaLnBrk="1" latinLnBrk="0" hangingPunct="1">
        <a:lnSpc>
          <a:spcPct val="100000"/>
        </a:lnSpc>
        <a:spcBef>
          <a:spcPts val="0"/>
        </a:spcBef>
        <a:buFont typeface="Arial" panose="020B0604020202020204" pitchFamily="34" charset="0"/>
        <a:buNone/>
        <a:tabLst/>
        <a:defRPr sz="1400" b="0" i="0" kern="1200">
          <a:solidFill>
            <a:schemeClr val="accent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2112" userDrawn="1">
          <p15:clr>
            <a:srgbClr val="F26B43"/>
          </p15:clr>
        </p15:guide>
        <p15:guide id="5" pos="5568" userDrawn="1">
          <p15:clr>
            <a:srgbClr val="F26B43"/>
          </p15:clr>
        </p15:guide>
        <p15:guide id="6" pos="7296" userDrawn="1">
          <p15:clr>
            <a:srgbClr val="F26B43"/>
          </p15:clr>
        </p15:guide>
        <p15:guide id="7" orient="horz" pos="3888" userDrawn="1">
          <p15:clr>
            <a:srgbClr val="F26B43"/>
          </p15:clr>
        </p15:guide>
        <p15:guide id="8" orient="horz" pos="43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hyperlink" Target="https://www.cfainstitute.org/standards/professionals/code-ethics-standards" TargetMode="External"/><Relationship Id="rId2" Type="http://schemas.openxmlformats.org/officeDocument/2006/relationships/hyperlink" Target="mailto:Adrienne.Goodhall@cfainstitute.org" TargetMode="Externa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cfainstitute.org/standards/professionals/code-ethics-standards"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www.cfainstitute.org/sites/default/files/docs/insights/events/research-challenge/2025-26-ethics-challenge-host-manual.pdf" TargetMode="External"/><Relationship Id="rId2" Type="http://schemas.openxmlformats.org/officeDocument/2006/relationships/hyperlink" Target="https://www.cfainstitute.org/insights/events/ethics-challenge" TargetMode="External"/><Relationship Id="rId1" Type="http://schemas.openxmlformats.org/officeDocument/2006/relationships/slideLayout" Target="../slideLayouts/slideLayout33.xml"/><Relationship Id="rId6" Type="http://schemas.openxmlformats.org/officeDocument/2006/relationships/hyperlink" Target="mailto:Adrienne.Goodhall@cfainstitute.org" TargetMode="External"/><Relationship Id="rId5" Type="http://schemas.openxmlformats.org/officeDocument/2006/relationships/hyperlink" Target="https://www.cfainstitute.org/sites/default/files/docs/insights/events/ethics-challenge-fact-sheet.pdf" TargetMode="External"/><Relationship Id="rId4" Type="http://schemas.openxmlformats.org/officeDocument/2006/relationships/hyperlink" Target="https://www.cfainstitute.org/sites/default/files/docs/insights/events/research-challenge/ethics-challenge-2025-26-official-rule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D368-8493-3B94-D933-D6CEF6CC0C37}"/>
              </a:ext>
            </a:extLst>
          </p:cNvPr>
          <p:cNvSpPr>
            <a:spLocks noGrp="1"/>
          </p:cNvSpPr>
          <p:nvPr>
            <p:ph type="ctrTitle"/>
          </p:nvPr>
        </p:nvSpPr>
        <p:spPr/>
        <p:txBody>
          <a:bodyPr/>
          <a:lstStyle/>
          <a:p>
            <a:r>
              <a:rPr lang="en-US" dirty="0"/>
              <a:t>Ethics Challenge </a:t>
            </a:r>
          </a:p>
        </p:txBody>
      </p:sp>
      <p:sp>
        <p:nvSpPr>
          <p:cNvPr id="3" name="Subtitle 2">
            <a:extLst>
              <a:ext uri="{FF2B5EF4-FFF2-40B4-BE49-F238E27FC236}">
                <a16:creationId xmlns:a16="http://schemas.microsoft.com/office/drawing/2014/main" id="{C8E71F25-F9CC-F29A-7CFE-D17034936876}"/>
              </a:ext>
            </a:extLst>
          </p:cNvPr>
          <p:cNvSpPr>
            <a:spLocks noGrp="1"/>
          </p:cNvSpPr>
          <p:nvPr>
            <p:ph type="subTitle" idx="1"/>
          </p:nvPr>
        </p:nvSpPr>
        <p:spPr/>
        <p:txBody>
          <a:bodyPr/>
          <a:lstStyle/>
          <a:p>
            <a:r>
              <a:rPr lang="en-US" b="0" dirty="0">
                <a:latin typeface="Azo Sans" panose="02000000000000000000" pitchFamily="2" charset="0"/>
              </a:rPr>
              <a:t>#GreatnessHappensHere</a:t>
            </a:r>
          </a:p>
        </p:txBody>
      </p:sp>
      <p:sp>
        <p:nvSpPr>
          <p:cNvPr id="4" name="TextBox 3">
            <a:extLst>
              <a:ext uri="{FF2B5EF4-FFF2-40B4-BE49-F238E27FC236}">
                <a16:creationId xmlns:a16="http://schemas.microsoft.com/office/drawing/2014/main" id="{DBD63B1D-77CB-910F-293E-FF61933991B8}"/>
              </a:ext>
            </a:extLst>
          </p:cNvPr>
          <p:cNvSpPr txBox="1"/>
          <p:nvPr/>
        </p:nvSpPr>
        <p:spPr>
          <a:xfrm>
            <a:off x="8967019" y="5545394"/>
            <a:ext cx="2979174" cy="707886"/>
          </a:xfrm>
          <a:prstGeom prst="rect">
            <a:avLst/>
          </a:prstGeom>
          <a:noFill/>
        </p:spPr>
        <p:txBody>
          <a:bodyPr wrap="square" rtlCol="0">
            <a:spAutoFit/>
          </a:bodyPr>
          <a:lstStyle/>
          <a:p>
            <a:r>
              <a:rPr lang="en-US" sz="2000" b="1" dirty="0">
                <a:solidFill>
                  <a:srgbClr val="4476FF"/>
                </a:solidFill>
                <a:latin typeface="Azo Sans" panose="02000000000000000000" pitchFamily="2" charset="0"/>
              </a:rPr>
              <a:t>STRONGER ETHICS. </a:t>
            </a:r>
          </a:p>
          <a:p>
            <a:r>
              <a:rPr lang="en-US" sz="2000" b="1" dirty="0">
                <a:solidFill>
                  <a:srgbClr val="06005A"/>
                </a:solidFill>
                <a:latin typeface="Azo Sans" panose="02000000000000000000" pitchFamily="2" charset="0"/>
              </a:rPr>
              <a:t>BRIGHTER FUTURES. </a:t>
            </a:r>
          </a:p>
        </p:txBody>
      </p:sp>
    </p:spTree>
    <p:extLst>
      <p:ext uri="{BB962C8B-B14F-4D97-AF65-F5344CB8AC3E}">
        <p14:creationId xmlns:p14="http://schemas.microsoft.com/office/powerpoint/2010/main" val="310097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riting on a whiteboard&#10;&#10;AI-generated content may be incorrect.">
            <a:extLst>
              <a:ext uri="{FF2B5EF4-FFF2-40B4-BE49-F238E27FC236}">
                <a16:creationId xmlns:a16="http://schemas.microsoft.com/office/drawing/2014/main" id="{84DFE9D6-8DCC-F82C-CB2B-7EB15A4647DD}"/>
              </a:ext>
            </a:extLst>
          </p:cNvPr>
          <p:cNvPicPr>
            <a:picLocks noGrp="1" noChangeAspect="1"/>
          </p:cNvPicPr>
          <p:nvPr>
            <p:ph type="pic" sz="quarter" idx="13"/>
          </p:nvPr>
        </p:nvPicPr>
        <p:blipFill>
          <a:blip r:embed="rId2"/>
          <a:srcRect l="20113" r="20113"/>
          <a:stretch>
            <a:fillRect/>
          </a:stretch>
        </p:blipFill>
        <p:spPr/>
      </p:pic>
      <p:sp>
        <p:nvSpPr>
          <p:cNvPr id="7" name="Title 6">
            <a:extLst>
              <a:ext uri="{FF2B5EF4-FFF2-40B4-BE49-F238E27FC236}">
                <a16:creationId xmlns:a16="http://schemas.microsoft.com/office/drawing/2014/main" id="{ECBE10B7-A139-2377-2A94-64003B89A59C}"/>
              </a:ext>
            </a:extLst>
          </p:cNvPr>
          <p:cNvSpPr>
            <a:spLocks noGrp="1"/>
          </p:cNvSpPr>
          <p:nvPr>
            <p:ph type="title"/>
          </p:nvPr>
        </p:nvSpPr>
        <p:spPr>
          <a:xfrm>
            <a:off x="609600" y="988214"/>
            <a:ext cx="4270248" cy="1554480"/>
          </a:xfrm>
        </p:spPr>
        <p:txBody>
          <a:bodyPr/>
          <a:lstStyle/>
          <a:p>
            <a:r>
              <a:rPr lang="en-US" dirty="0"/>
              <a:t>CFA Institute Ethics Challenge</a:t>
            </a:r>
          </a:p>
        </p:txBody>
      </p:sp>
      <p:sp>
        <p:nvSpPr>
          <p:cNvPr id="4" name="Footer Placeholder 3">
            <a:extLst>
              <a:ext uri="{FF2B5EF4-FFF2-40B4-BE49-F238E27FC236}">
                <a16:creationId xmlns:a16="http://schemas.microsoft.com/office/drawing/2014/main" id="{08D9E24F-3B74-2E7B-2875-050EE590DD46}"/>
              </a:ext>
            </a:extLst>
          </p:cNvPr>
          <p:cNvSpPr>
            <a:spLocks noGrp="1"/>
          </p:cNvSpPr>
          <p:nvPr>
            <p:ph type="ftr" sz="quarter" idx="11"/>
          </p:nvPr>
        </p:nvSpPr>
        <p:spPr>
          <a:xfrm>
            <a:off x="605121" y="6236208"/>
            <a:ext cx="4114800" cy="123111"/>
          </a:xfrm>
        </p:spPr>
        <p:txBody>
          <a:bodyPr/>
          <a:lstStyle/>
          <a:p>
            <a:r>
              <a:rPr lang="en-US"/>
              <a:t>© 2023 CFA Institute. All Rights Reserved</a:t>
            </a:r>
          </a:p>
        </p:txBody>
      </p:sp>
      <p:sp>
        <p:nvSpPr>
          <p:cNvPr id="9" name="Text Placeholder 8">
            <a:extLst>
              <a:ext uri="{FF2B5EF4-FFF2-40B4-BE49-F238E27FC236}">
                <a16:creationId xmlns:a16="http://schemas.microsoft.com/office/drawing/2014/main" id="{F03101D7-5BC4-10C5-45BE-A17499276932}"/>
              </a:ext>
            </a:extLst>
          </p:cNvPr>
          <p:cNvSpPr>
            <a:spLocks noGrp="1"/>
          </p:cNvSpPr>
          <p:nvPr>
            <p:ph type="body" idx="14"/>
          </p:nvPr>
        </p:nvSpPr>
        <p:spPr>
          <a:xfrm>
            <a:off x="605121" y="3554083"/>
            <a:ext cx="4270248" cy="2514111"/>
          </a:xfrm>
        </p:spPr>
        <p:txBody>
          <a:bodyPr/>
          <a:lstStyle/>
          <a:p>
            <a:r>
              <a:rPr lang="en-US" sz="1400" b="0" i="0" u="none" strike="noStrike" baseline="0" dirty="0">
                <a:solidFill>
                  <a:srgbClr val="000000"/>
                </a:solidFill>
                <a:latin typeface="Azo Sans" panose="02000000000000000000" pitchFamily="2" charset="0"/>
              </a:rPr>
              <a:t>The mission of CFA Institute and its member societies is to lead the investment profession globally by promoting the highest standards of ethics, education, and professional excellence for the ultimate benefit of society. The Ethics Challenge is held at locations around the world to instill strong ethics in the next generation of investment professionals to help them prepare for a successful career. </a:t>
            </a:r>
            <a:endParaRPr lang="en-US" sz="1400" dirty="0">
              <a:latin typeface="Aptos" panose="020B0004020202020204" pitchFamily="34" charset="0"/>
            </a:endParaRPr>
          </a:p>
        </p:txBody>
      </p:sp>
      <p:sp>
        <p:nvSpPr>
          <p:cNvPr id="17" name="Slide Number Placeholder 16">
            <a:extLst>
              <a:ext uri="{FF2B5EF4-FFF2-40B4-BE49-F238E27FC236}">
                <a16:creationId xmlns:a16="http://schemas.microsoft.com/office/drawing/2014/main" id="{DF29973F-EE06-8D78-E26F-4B517DCC254E}"/>
              </a:ext>
            </a:extLst>
          </p:cNvPr>
          <p:cNvSpPr>
            <a:spLocks noGrp="1"/>
          </p:cNvSpPr>
          <p:nvPr>
            <p:ph type="sldNum" sz="quarter" idx="4"/>
          </p:nvPr>
        </p:nvSpPr>
        <p:spPr/>
        <p:txBody>
          <a:bodyPr/>
          <a:lstStyle/>
          <a:p>
            <a:fld id="{DFC37C41-61FD-5349-A192-9970B0AFE414}" type="slidenum">
              <a:rPr lang="en-US" smtClean="0"/>
              <a:pPr/>
              <a:t>2</a:t>
            </a:fld>
            <a:endParaRPr lang="en-US"/>
          </a:p>
        </p:txBody>
      </p:sp>
    </p:spTree>
    <p:extLst>
      <p:ext uri="{BB962C8B-B14F-4D97-AF65-F5344CB8AC3E}">
        <p14:creationId xmlns:p14="http://schemas.microsoft.com/office/powerpoint/2010/main" val="233380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AB2043-EF0E-A8F6-DCBC-AEAF2B68F9EB}"/>
              </a:ext>
            </a:extLst>
          </p:cNvPr>
          <p:cNvSpPr>
            <a:spLocks noGrp="1"/>
          </p:cNvSpPr>
          <p:nvPr>
            <p:ph type="title"/>
          </p:nvPr>
        </p:nvSpPr>
        <p:spPr>
          <a:xfrm>
            <a:off x="605122" y="860613"/>
            <a:ext cx="5490878" cy="636494"/>
          </a:xfrm>
        </p:spPr>
        <p:txBody>
          <a:bodyPr/>
          <a:lstStyle/>
          <a:p>
            <a:r>
              <a:rPr lang="en-US" sz="3400" dirty="0"/>
              <a:t>How does it work?</a:t>
            </a:r>
          </a:p>
        </p:txBody>
      </p:sp>
      <p:sp>
        <p:nvSpPr>
          <p:cNvPr id="10" name="Content Placeholder 9">
            <a:extLst>
              <a:ext uri="{FF2B5EF4-FFF2-40B4-BE49-F238E27FC236}">
                <a16:creationId xmlns:a16="http://schemas.microsoft.com/office/drawing/2014/main" id="{8FD533F1-9815-D9C6-8F15-27127258FD01}"/>
              </a:ext>
            </a:extLst>
          </p:cNvPr>
          <p:cNvSpPr>
            <a:spLocks noGrp="1"/>
          </p:cNvSpPr>
          <p:nvPr>
            <p:ph idx="1"/>
          </p:nvPr>
        </p:nvSpPr>
        <p:spPr>
          <a:xfrm>
            <a:off x="605120" y="1834666"/>
            <a:ext cx="3561437" cy="1753475"/>
          </a:xfrm>
        </p:spPr>
        <p:txBody>
          <a:bodyPr/>
          <a:lstStyle/>
          <a:p>
            <a:r>
              <a:rPr lang="en-US" sz="3200" dirty="0">
                <a:solidFill>
                  <a:srgbClr val="4476FF"/>
                </a:solidFill>
                <a:latin typeface="Azo Sans" panose="02000000000000000000" pitchFamily="2" charset="0"/>
              </a:rPr>
              <a:t>01</a:t>
            </a:r>
          </a:p>
          <a:p>
            <a:r>
              <a:rPr lang="en-US" sz="1400" dirty="0">
                <a:solidFill>
                  <a:schemeClr val="accent1"/>
                </a:solidFill>
                <a:latin typeface="Azo Sans" panose="02000000000000000000" pitchFamily="2" charset="0"/>
              </a:rPr>
              <a:t>The host CFA Society requests an Ethics Challenge case from CFA Institute. Please email </a:t>
            </a:r>
            <a:r>
              <a:rPr lang="en-US" sz="1400" dirty="0">
                <a:solidFill>
                  <a:srgbClr val="4476FF"/>
                </a:solidFill>
                <a:latin typeface="Azo Sans" panose="02000000000000000000" pitchFamily="2" charset="0"/>
                <a:hlinkClick r:id="rId2">
                  <a:extLst>
                    <a:ext uri="{A12FA001-AC4F-418D-AE19-62706E023703}">
                      <ahyp:hlinkClr xmlns:ahyp="http://schemas.microsoft.com/office/drawing/2018/hyperlinkcolor" val="tx"/>
                    </a:ext>
                  </a:extLst>
                </a:hlinkClick>
              </a:rPr>
              <a:t>Adrienne.Goodhall@cfainstitute.org</a:t>
            </a:r>
            <a:r>
              <a:rPr lang="en-US" sz="1400" dirty="0">
                <a:solidFill>
                  <a:srgbClr val="4476FF"/>
                </a:solidFill>
                <a:latin typeface="Azo Sans" panose="02000000000000000000" pitchFamily="2" charset="0"/>
              </a:rPr>
              <a:t>  </a:t>
            </a:r>
            <a:r>
              <a:rPr lang="en-US" sz="1400" dirty="0">
                <a:solidFill>
                  <a:schemeClr val="accent1"/>
                </a:solidFill>
                <a:latin typeface="Azo Sans" panose="02000000000000000000" pitchFamily="2" charset="0"/>
              </a:rPr>
              <a:t>to request a case. </a:t>
            </a:r>
          </a:p>
        </p:txBody>
      </p:sp>
      <p:sp>
        <p:nvSpPr>
          <p:cNvPr id="4" name="Footer Placeholder 3">
            <a:extLst>
              <a:ext uri="{FF2B5EF4-FFF2-40B4-BE49-F238E27FC236}">
                <a16:creationId xmlns:a16="http://schemas.microsoft.com/office/drawing/2014/main" id="{DFE94F01-04EF-F78A-85FC-6C952180F2BC}"/>
              </a:ext>
            </a:extLst>
          </p:cNvPr>
          <p:cNvSpPr>
            <a:spLocks noGrp="1"/>
          </p:cNvSpPr>
          <p:nvPr>
            <p:ph type="ftr" sz="quarter" idx="11"/>
          </p:nvPr>
        </p:nvSpPr>
        <p:spPr>
          <a:xfrm>
            <a:off x="605121" y="6236208"/>
            <a:ext cx="4114800" cy="123111"/>
          </a:xfrm>
        </p:spPr>
        <p:txBody>
          <a:bodyPr/>
          <a:lstStyle/>
          <a:p>
            <a:r>
              <a:rPr lang="en-US"/>
              <a:t>© 2023 CFA Institute. All Rights Reserved</a:t>
            </a:r>
          </a:p>
        </p:txBody>
      </p:sp>
      <p:sp>
        <p:nvSpPr>
          <p:cNvPr id="11" name="Content Placeholder 10">
            <a:extLst>
              <a:ext uri="{FF2B5EF4-FFF2-40B4-BE49-F238E27FC236}">
                <a16:creationId xmlns:a16="http://schemas.microsoft.com/office/drawing/2014/main" id="{04864E3B-6FAB-6156-B1EC-312D512401A8}"/>
              </a:ext>
            </a:extLst>
          </p:cNvPr>
          <p:cNvSpPr>
            <a:spLocks noGrp="1"/>
          </p:cNvSpPr>
          <p:nvPr>
            <p:ph idx="15"/>
          </p:nvPr>
        </p:nvSpPr>
        <p:spPr>
          <a:xfrm>
            <a:off x="605121" y="4035437"/>
            <a:ext cx="3561436" cy="1753475"/>
          </a:xfrm>
        </p:spPr>
        <p:txBody>
          <a:bodyPr/>
          <a:lstStyle/>
          <a:p>
            <a:r>
              <a:rPr lang="en-US" sz="3200" dirty="0">
                <a:solidFill>
                  <a:srgbClr val="4476FF"/>
                </a:solidFill>
                <a:latin typeface="Azo Sans" panose="02000000000000000000" pitchFamily="2" charset="0"/>
              </a:rPr>
              <a:t>02</a:t>
            </a:r>
          </a:p>
          <a:p>
            <a:pPr lvl="1"/>
            <a:r>
              <a:rPr lang="en-US" sz="1400" dirty="0">
                <a:latin typeface="Azo Sans" panose="02000000000000000000" pitchFamily="2" charset="0"/>
              </a:rPr>
              <a:t>Teams of 3-5 students </a:t>
            </a:r>
            <a:r>
              <a:rPr lang="en-US" sz="1400" b="0" dirty="0">
                <a:latin typeface="Azo Sans" panose="02000000000000000000" pitchFamily="2" charset="0"/>
              </a:rPr>
              <a:t>(selected by the participating university and advised by a university professor) analyze a case containing a variety of ethical dilemmas faced by investment professionals. </a:t>
            </a:r>
            <a:endParaRPr lang="en-US" sz="1400" dirty="0">
              <a:latin typeface="Azo Sans" panose="02000000000000000000" pitchFamily="2" charset="0"/>
            </a:endParaRPr>
          </a:p>
        </p:txBody>
      </p:sp>
      <p:sp>
        <p:nvSpPr>
          <p:cNvPr id="12" name="Content Placeholder 11">
            <a:extLst>
              <a:ext uri="{FF2B5EF4-FFF2-40B4-BE49-F238E27FC236}">
                <a16:creationId xmlns:a16="http://schemas.microsoft.com/office/drawing/2014/main" id="{DD021381-62B0-7559-2F1A-33008346DEC1}"/>
              </a:ext>
            </a:extLst>
          </p:cNvPr>
          <p:cNvSpPr>
            <a:spLocks noGrp="1"/>
          </p:cNvSpPr>
          <p:nvPr>
            <p:ph idx="16"/>
          </p:nvPr>
        </p:nvSpPr>
        <p:spPr>
          <a:xfrm>
            <a:off x="4719920" y="1834665"/>
            <a:ext cx="3561437" cy="1753475"/>
          </a:xfrm>
        </p:spPr>
        <p:txBody>
          <a:bodyPr/>
          <a:lstStyle/>
          <a:p>
            <a:r>
              <a:rPr lang="en-US" sz="3200" dirty="0">
                <a:solidFill>
                  <a:srgbClr val="4476FF"/>
                </a:solidFill>
                <a:latin typeface="Azo Sans" panose="02000000000000000000" pitchFamily="2" charset="0"/>
              </a:rPr>
              <a:t>03</a:t>
            </a:r>
          </a:p>
          <a:p>
            <a:r>
              <a:rPr lang="en-US" sz="1400" dirty="0">
                <a:solidFill>
                  <a:schemeClr val="accent1"/>
                </a:solidFill>
                <a:latin typeface="Azo Sans" panose="02000000000000000000" pitchFamily="2" charset="0"/>
              </a:rPr>
              <a:t>Teams will utilize the </a:t>
            </a:r>
            <a:r>
              <a:rPr lang="en-US" sz="1400" dirty="0">
                <a:solidFill>
                  <a:srgbClr val="4476FF"/>
                </a:solidFill>
                <a:latin typeface="Azo Sans" panose="02000000000000000000" pitchFamily="2" charset="0"/>
                <a:hlinkClick r:id="rId3">
                  <a:extLst>
                    <a:ext uri="{A12FA001-AC4F-418D-AE19-62706E023703}">
                      <ahyp:hlinkClr xmlns:ahyp="http://schemas.microsoft.com/office/drawing/2018/hyperlinkcolor" val="tx"/>
                    </a:ext>
                  </a:extLst>
                </a:hlinkClick>
              </a:rPr>
              <a:t>CFA Institute Code of Ethics and Standards of Professional Conduct</a:t>
            </a:r>
            <a:r>
              <a:rPr lang="en-US" sz="1400" dirty="0">
                <a:solidFill>
                  <a:srgbClr val="4476FF"/>
                </a:solidFill>
                <a:latin typeface="Azo Sans" panose="02000000000000000000" pitchFamily="2" charset="0"/>
              </a:rPr>
              <a:t> </a:t>
            </a:r>
            <a:r>
              <a:rPr lang="en-US" sz="1400" i="1" dirty="0">
                <a:solidFill>
                  <a:schemeClr val="accent1"/>
                </a:solidFill>
                <a:latin typeface="Azo Sans" panose="02000000000000000000" pitchFamily="2" charset="0"/>
              </a:rPr>
              <a:t>to </a:t>
            </a:r>
            <a:r>
              <a:rPr lang="en-US" sz="1400" b="1" dirty="0">
                <a:solidFill>
                  <a:schemeClr val="accent1"/>
                </a:solidFill>
                <a:latin typeface="Azo Sans" panose="02000000000000000000" pitchFamily="2" charset="0"/>
              </a:rPr>
              <a:t>identify the ethical issues </a:t>
            </a:r>
            <a:r>
              <a:rPr lang="en-US" sz="1400" dirty="0">
                <a:solidFill>
                  <a:schemeClr val="accent1"/>
                </a:solidFill>
                <a:latin typeface="Azo Sans" panose="02000000000000000000" pitchFamily="2" charset="0"/>
              </a:rPr>
              <a:t>in their assigned case and </a:t>
            </a:r>
            <a:r>
              <a:rPr lang="en-US" sz="1400" b="1" dirty="0">
                <a:solidFill>
                  <a:schemeClr val="accent1"/>
                </a:solidFill>
                <a:latin typeface="Azo Sans" panose="02000000000000000000" pitchFamily="2" charset="0"/>
              </a:rPr>
              <a:t>formulate solutions </a:t>
            </a:r>
            <a:r>
              <a:rPr lang="en-US" sz="1400" dirty="0">
                <a:solidFill>
                  <a:schemeClr val="accent1"/>
                </a:solidFill>
                <a:latin typeface="Azo Sans" panose="02000000000000000000" pitchFamily="2" charset="0"/>
              </a:rPr>
              <a:t>to resolve these issues. </a:t>
            </a:r>
          </a:p>
        </p:txBody>
      </p:sp>
      <p:sp>
        <p:nvSpPr>
          <p:cNvPr id="7" name="Content Placeholder 9">
            <a:extLst>
              <a:ext uri="{FF2B5EF4-FFF2-40B4-BE49-F238E27FC236}">
                <a16:creationId xmlns:a16="http://schemas.microsoft.com/office/drawing/2014/main" id="{3DB93C68-9DD1-1D69-8730-AF4567097F9D}"/>
              </a:ext>
            </a:extLst>
          </p:cNvPr>
          <p:cNvSpPr txBox="1">
            <a:spLocks/>
          </p:cNvSpPr>
          <p:nvPr/>
        </p:nvSpPr>
        <p:spPr>
          <a:xfrm>
            <a:off x="4719920" y="4035437"/>
            <a:ext cx="3561435" cy="175347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3600" b="0" i="0" kern="1200">
                <a:solidFill>
                  <a:schemeClr val="accent3"/>
                </a:solidFill>
                <a:latin typeface="+mn-lt"/>
                <a:ea typeface="+mn-ea"/>
                <a:cs typeface="Arial" panose="020B0604020202020204" pitchFamily="34" charset="0"/>
              </a:defRPr>
            </a:lvl1pPr>
            <a:lvl2pPr marL="7938" indent="0" algn="l" defTabSz="914400" rtl="0" eaLnBrk="1" latinLnBrk="0" hangingPunct="1">
              <a:lnSpc>
                <a:spcPct val="100000"/>
              </a:lnSpc>
              <a:spcBef>
                <a:spcPts val="1000"/>
              </a:spcBef>
              <a:spcAft>
                <a:spcPts val="0"/>
              </a:spcAft>
              <a:buFont typeface="Arial" panose="020B0604020202020204" pitchFamily="34" charset="0"/>
              <a:buNone/>
              <a:tabLst/>
              <a:defRPr sz="1200" b="1" i="0" kern="1200">
                <a:solidFill>
                  <a:schemeClr val="accent1"/>
                </a:solidFill>
                <a:latin typeface="+mn-lt"/>
                <a:ea typeface="+mn-ea"/>
                <a:cs typeface="Arial" panose="020B0604020202020204" pitchFamily="34" charset="0"/>
              </a:defRPr>
            </a:lvl2pPr>
            <a:lvl3pPr marL="7937" indent="0" algn="l" defTabSz="914400" rtl="0" eaLnBrk="1" latinLnBrk="0" hangingPunct="1">
              <a:lnSpc>
                <a:spcPct val="100000"/>
              </a:lnSpc>
              <a:spcBef>
                <a:spcPts val="1000"/>
              </a:spcBef>
              <a:buFont typeface="Arial" panose="020B0604020202020204" pitchFamily="34" charset="0"/>
              <a:buNone/>
              <a:tabLst/>
              <a:defRPr sz="1200" b="0" i="0" kern="1200">
                <a:solidFill>
                  <a:schemeClr val="accent1"/>
                </a:solidFill>
                <a:latin typeface="+mn-lt"/>
                <a:ea typeface="+mn-ea"/>
                <a:cs typeface="Arial" panose="020B0604020202020204" pitchFamily="34" charset="0"/>
              </a:defRPr>
            </a:lvl3pPr>
            <a:lvl4pPr marL="233363" indent="-225425" algn="l" defTabSz="914400" rtl="0" eaLnBrk="1" latinLnBrk="0" hangingPunct="1">
              <a:lnSpc>
                <a:spcPct val="100000"/>
              </a:lnSpc>
              <a:spcBef>
                <a:spcPts val="0"/>
              </a:spcBef>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4pPr>
            <a:lvl5pPr marL="233363" indent="0" algn="l" defTabSz="914400" rtl="0" eaLnBrk="1" latinLnBrk="0" hangingPunct="1">
              <a:lnSpc>
                <a:spcPct val="100000"/>
              </a:lnSpc>
              <a:spcBef>
                <a:spcPts val="0"/>
              </a:spcBef>
              <a:buFont typeface="Arial" panose="020B0604020202020204" pitchFamily="34" charset="0"/>
              <a:buNone/>
              <a:tabLst/>
              <a:defRPr sz="1200" b="0" i="0" kern="1200">
                <a:solidFill>
                  <a:schemeClr val="accent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4476FF"/>
                </a:solidFill>
                <a:latin typeface="Azo Sans" panose="02000000000000000000" pitchFamily="2" charset="0"/>
              </a:rPr>
              <a:t>04</a:t>
            </a:r>
          </a:p>
          <a:p>
            <a:r>
              <a:rPr lang="en-US" sz="1400" dirty="0">
                <a:solidFill>
                  <a:schemeClr val="accent1"/>
                </a:solidFill>
                <a:latin typeface="Azo Sans" panose="02000000000000000000" pitchFamily="2" charset="0"/>
              </a:rPr>
              <a:t>Teams </a:t>
            </a:r>
            <a:r>
              <a:rPr lang="en-US" sz="1400" b="1" dirty="0">
                <a:solidFill>
                  <a:schemeClr val="accent1"/>
                </a:solidFill>
                <a:latin typeface="Azo Sans" panose="02000000000000000000" pitchFamily="2" charset="0"/>
              </a:rPr>
              <a:t>present their analysis </a:t>
            </a:r>
            <a:r>
              <a:rPr lang="en-US" sz="1400" dirty="0">
                <a:solidFill>
                  <a:schemeClr val="accent1"/>
                </a:solidFill>
                <a:latin typeface="Azo Sans" panose="02000000000000000000" pitchFamily="2" charset="0"/>
              </a:rPr>
              <a:t>and recommendations to a panel of judges selected by the society. Each team is given 10-minutes to present followed by a 10-minute Q&amp;A conducted by the judges. </a:t>
            </a:r>
          </a:p>
        </p:txBody>
      </p:sp>
    </p:spTree>
    <p:extLst>
      <p:ext uri="{BB962C8B-B14F-4D97-AF65-F5344CB8AC3E}">
        <p14:creationId xmlns:p14="http://schemas.microsoft.com/office/powerpoint/2010/main" val="227528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0D0D-AAD3-65D4-D32D-FCE2C27AA86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45E67A-D81E-8866-08A2-941D3F6CDB85}"/>
              </a:ext>
            </a:extLst>
          </p:cNvPr>
          <p:cNvSpPr>
            <a:spLocks noGrp="1"/>
          </p:cNvSpPr>
          <p:nvPr>
            <p:ph type="title"/>
          </p:nvPr>
        </p:nvSpPr>
        <p:spPr>
          <a:xfrm>
            <a:off x="609600" y="988214"/>
            <a:ext cx="4270248" cy="668058"/>
          </a:xfrm>
        </p:spPr>
        <p:txBody>
          <a:bodyPr/>
          <a:lstStyle/>
          <a:p>
            <a:r>
              <a:rPr lang="en-US" sz="3400" dirty="0"/>
              <a:t>Who can participate? </a:t>
            </a:r>
          </a:p>
        </p:txBody>
      </p:sp>
      <p:sp>
        <p:nvSpPr>
          <p:cNvPr id="4" name="Footer Placeholder 3">
            <a:extLst>
              <a:ext uri="{FF2B5EF4-FFF2-40B4-BE49-F238E27FC236}">
                <a16:creationId xmlns:a16="http://schemas.microsoft.com/office/drawing/2014/main" id="{5E02F177-DE68-3883-CC40-494D5A150CD9}"/>
              </a:ext>
            </a:extLst>
          </p:cNvPr>
          <p:cNvSpPr>
            <a:spLocks noGrp="1"/>
          </p:cNvSpPr>
          <p:nvPr>
            <p:ph type="ftr" sz="quarter" idx="11"/>
          </p:nvPr>
        </p:nvSpPr>
        <p:spPr>
          <a:xfrm>
            <a:off x="605121" y="6236208"/>
            <a:ext cx="4114800" cy="123111"/>
          </a:xfrm>
        </p:spPr>
        <p:txBody>
          <a:bodyPr/>
          <a:lstStyle/>
          <a:p>
            <a:r>
              <a:rPr lang="en-US"/>
              <a:t>© 2023 CFA Institute. All Rights Reserved</a:t>
            </a:r>
          </a:p>
        </p:txBody>
      </p:sp>
      <p:sp>
        <p:nvSpPr>
          <p:cNvPr id="9" name="Text Placeholder 8">
            <a:extLst>
              <a:ext uri="{FF2B5EF4-FFF2-40B4-BE49-F238E27FC236}">
                <a16:creationId xmlns:a16="http://schemas.microsoft.com/office/drawing/2014/main" id="{B31DFB21-ED61-6408-1315-6D95579CEB01}"/>
              </a:ext>
            </a:extLst>
          </p:cNvPr>
          <p:cNvSpPr>
            <a:spLocks noGrp="1"/>
          </p:cNvSpPr>
          <p:nvPr>
            <p:ph type="body" idx="14"/>
          </p:nvPr>
        </p:nvSpPr>
        <p:spPr>
          <a:xfrm>
            <a:off x="605121" y="2099483"/>
            <a:ext cx="4270248" cy="3693514"/>
          </a:xfrm>
        </p:spPr>
        <p:txBody>
          <a:bodyPr/>
          <a:lstStyle/>
          <a:p>
            <a:pPr marL="285750" indent="-285750">
              <a:buFont typeface="Arial" panose="020B0604020202020204" pitchFamily="34" charset="0"/>
              <a:buChar char="•"/>
            </a:pPr>
            <a:r>
              <a:rPr lang="en-US" sz="1400" dirty="0">
                <a:latin typeface="Azo Sans" panose="02000000000000000000" pitchFamily="2" charset="0"/>
              </a:rPr>
              <a:t>Graduate and undergraduate students are eligible. Each team must have one faculty advisor. </a:t>
            </a:r>
          </a:p>
          <a:p>
            <a:pPr marL="285750" indent="-285750">
              <a:buFont typeface="Arial" panose="020B0604020202020204" pitchFamily="34" charset="0"/>
              <a:buChar char="•"/>
            </a:pPr>
            <a:r>
              <a:rPr lang="en-US" sz="1400" dirty="0">
                <a:latin typeface="Azo Sans" panose="02000000000000000000" pitchFamily="2" charset="0"/>
              </a:rPr>
              <a:t>Students must be enrolled full- or part-time at the participating university at the time of the Challenge. </a:t>
            </a:r>
          </a:p>
          <a:p>
            <a:pPr marL="285750" indent="-285750">
              <a:buFont typeface="Arial" panose="020B0604020202020204" pitchFamily="34" charset="0"/>
              <a:buChar char="•"/>
            </a:pPr>
            <a:r>
              <a:rPr lang="en-US" sz="1400" dirty="0">
                <a:latin typeface="Azo Sans" panose="02000000000000000000" pitchFamily="2" charset="0"/>
              </a:rPr>
              <a:t>Students who have previously participated in an Ethics Challenge are ineligible. </a:t>
            </a:r>
          </a:p>
          <a:p>
            <a:pPr marL="285750" indent="-285750">
              <a:buFont typeface="Arial" panose="020B0604020202020204" pitchFamily="34" charset="0"/>
              <a:buChar char="•"/>
            </a:pPr>
            <a:r>
              <a:rPr lang="en-US" sz="1400" dirty="0">
                <a:latin typeface="Azo Sans" panose="02000000000000000000" pitchFamily="2" charset="0"/>
              </a:rPr>
              <a:t>Participants must abide by the </a:t>
            </a:r>
            <a:r>
              <a:rPr lang="en-US" sz="1400" dirty="0">
                <a:solidFill>
                  <a:srgbClr val="4476FF"/>
                </a:solidFill>
                <a:latin typeface="Azo Sans" panose="02000000000000000000" pitchFamily="2" charset="0"/>
                <a:hlinkClick r:id="rId2">
                  <a:extLst>
                    <a:ext uri="{A12FA001-AC4F-418D-AE19-62706E023703}">
                      <ahyp:hlinkClr xmlns:ahyp="http://schemas.microsoft.com/office/drawing/2018/hyperlinkcolor" val="tx"/>
                    </a:ext>
                  </a:extLst>
                </a:hlinkClick>
              </a:rPr>
              <a:t>CFA Institute Code of Ethics and Standards of Professional Conduct</a:t>
            </a:r>
            <a:r>
              <a:rPr lang="en-US" sz="1400" dirty="0">
                <a:latin typeface="Azo Sans" panose="02000000000000000000" pitchFamily="2" charset="0"/>
              </a:rPr>
              <a:t>. </a:t>
            </a:r>
          </a:p>
          <a:p>
            <a:pPr marL="285750" indent="-285750">
              <a:buFont typeface="Arial" panose="020B0604020202020204" pitchFamily="34" charset="0"/>
              <a:buChar char="•"/>
            </a:pPr>
            <a:r>
              <a:rPr lang="en-US" sz="1400" dirty="0">
                <a:latin typeface="Azo Sans" panose="02000000000000000000" pitchFamily="2" charset="0"/>
              </a:rPr>
              <a:t>CFA Charterholders are ineligible to be team members. </a:t>
            </a:r>
          </a:p>
          <a:p>
            <a:pPr marL="285750" indent="-285750">
              <a:buFont typeface="Arial" panose="020B0604020202020204" pitchFamily="34" charset="0"/>
              <a:buChar char="•"/>
            </a:pPr>
            <a:endParaRPr lang="en-US" sz="1400" dirty="0">
              <a:latin typeface="Azo Sans" panose="02000000000000000000" pitchFamily="2" charset="0"/>
            </a:endParaRPr>
          </a:p>
        </p:txBody>
      </p:sp>
      <p:sp>
        <p:nvSpPr>
          <p:cNvPr id="17" name="Slide Number Placeholder 16">
            <a:extLst>
              <a:ext uri="{FF2B5EF4-FFF2-40B4-BE49-F238E27FC236}">
                <a16:creationId xmlns:a16="http://schemas.microsoft.com/office/drawing/2014/main" id="{E23B9AD0-41E0-FD23-F5F5-FDE498996872}"/>
              </a:ext>
            </a:extLst>
          </p:cNvPr>
          <p:cNvSpPr>
            <a:spLocks noGrp="1"/>
          </p:cNvSpPr>
          <p:nvPr>
            <p:ph type="sldNum" sz="quarter" idx="4"/>
          </p:nvPr>
        </p:nvSpPr>
        <p:spPr/>
        <p:txBody>
          <a:bodyPr/>
          <a:lstStyle/>
          <a:p>
            <a:fld id="{DFC37C41-61FD-5349-A192-9970B0AFE414}" type="slidenum">
              <a:rPr lang="en-US" smtClean="0"/>
              <a:pPr/>
              <a:t>4</a:t>
            </a:fld>
            <a:endParaRPr lang="en-US"/>
          </a:p>
        </p:txBody>
      </p:sp>
      <p:pic>
        <p:nvPicPr>
          <p:cNvPr id="8" name="Picture Placeholder 7" descr="A group of people standing in a room&#10;&#10;AI-generated content may be incorrect.">
            <a:extLst>
              <a:ext uri="{FF2B5EF4-FFF2-40B4-BE49-F238E27FC236}">
                <a16:creationId xmlns:a16="http://schemas.microsoft.com/office/drawing/2014/main" id="{663ABBF7-B347-B300-0A4D-D2312423A325}"/>
              </a:ext>
            </a:extLst>
          </p:cNvPr>
          <p:cNvPicPr>
            <a:picLocks noGrp="1" noChangeAspect="1"/>
          </p:cNvPicPr>
          <p:nvPr>
            <p:ph type="pic" sz="quarter" idx="13"/>
          </p:nvPr>
        </p:nvPicPr>
        <p:blipFill>
          <a:blip r:embed="rId3"/>
          <a:srcRect t="11281" b="11281"/>
          <a:stretch>
            <a:fillRect/>
          </a:stretch>
        </p:blipFill>
        <p:spPr/>
      </p:pic>
    </p:spTree>
    <p:extLst>
      <p:ext uri="{BB962C8B-B14F-4D97-AF65-F5344CB8AC3E}">
        <p14:creationId xmlns:p14="http://schemas.microsoft.com/office/powerpoint/2010/main" val="880495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744F97-55AB-3190-F4BC-4D96E81C2280}"/>
              </a:ext>
            </a:extLst>
          </p:cNvPr>
          <p:cNvSpPr>
            <a:spLocks noGrp="1"/>
          </p:cNvSpPr>
          <p:nvPr>
            <p:ph type="ftr" sz="quarter" idx="11"/>
          </p:nvPr>
        </p:nvSpPr>
        <p:spPr/>
        <p:txBody>
          <a:bodyPr/>
          <a:lstStyle/>
          <a:p>
            <a:r>
              <a:rPr lang="en-US"/>
              <a:t>© 2023 CFA Institute. All Rights Reserved</a:t>
            </a:r>
          </a:p>
        </p:txBody>
      </p:sp>
      <p:sp>
        <p:nvSpPr>
          <p:cNvPr id="5" name="Title 8">
            <a:extLst>
              <a:ext uri="{FF2B5EF4-FFF2-40B4-BE49-F238E27FC236}">
                <a16:creationId xmlns:a16="http://schemas.microsoft.com/office/drawing/2014/main" id="{268E4670-9AC1-5890-3CAE-1CAA5CDD0353}"/>
              </a:ext>
            </a:extLst>
          </p:cNvPr>
          <p:cNvSpPr txBox="1">
            <a:spLocks/>
          </p:cNvSpPr>
          <p:nvPr/>
        </p:nvSpPr>
        <p:spPr>
          <a:xfrm>
            <a:off x="605122" y="860613"/>
            <a:ext cx="5490878" cy="6364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0" i="0" kern="1200">
                <a:solidFill>
                  <a:schemeClr val="accent1"/>
                </a:solidFill>
                <a:latin typeface="Flecha S Medium" panose="02050703060505060204" pitchFamily="18" charset="77"/>
                <a:ea typeface="+mj-ea"/>
                <a:cs typeface="+mj-cs"/>
              </a:defRPr>
            </a:lvl1pPr>
          </a:lstStyle>
          <a:p>
            <a:r>
              <a:rPr lang="en-US" sz="3400"/>
              <a:t>Society Benefits:</a:t>
            </a:r>
            <a:endParaRPr lang="en-US" sz="3400" dirty="0"/>
          </a:p>
        </p:txBody>
      </p:sp>
      <p:sp>
        <p:nvSpPr>
          <p:cNvPr id="6" name="Content Placeholder 9">
            <a:extLst>
              <a:ext uri="{FF2B5EF4-FFF2-40B4-BE49-F238E27FC236}">
                <a16:creationId xmlns:a16="http://schemas.microsoft.com/office/drawing/2014/main" id="{0A9F775F-C268-EC45-CF80-61750084DB8A}"/>
              </a:ext>
            </a:extLst>
          </p:cNvPr>
          <p:cNvSpPr txBox="1">
            <a:spLocks/>
          </p:cNvSpPr>
          <p:nvPr/>
        </p:nvSpPr>
        <p:spPr>
          <a:xfrm>
            <a:off x="596587" y="1640544"/>
            <a:ext cx="4560629" cy="4255583"/>
          </a:xfrm>
          <a:prstGeom prst="rect">
            <a:avLst/>
          </a:prstGeom>
        </p:spPr>
        <p:txBody>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1400" b="1" i="0" kern="1200">
                <a:solidFill>
                  <a:schemeClr val="accent1"/>
                </a:solidFill>
                <a:latin typeface="+mn-lt"/>
                <a:ea typeface="+mn-ea"/>
                <a:cs typeface="Arial" panose="020B0604020202020204" pitchFamily="34" charset="0"/>
              </a:defRPr>
            </a:lvl1pPr>
            <a:lvl2pPr marL="7938" indent="0" algn="l" defTabSz="914400" rtl="0" eaLnBrk="1" latinLnBrk="0" hangingPunct="1">
              <a:lnSpc>
                <a:spcPct val="100000"/>
              </a:lnSpc>
              <a:spcBef>
                <a:spcPts val="1400"/>
              </a:spcBef>
              <a:spcAft>
                <a:spcPts val="0"/>
              </a:spcAft>
              <a:buFont typeface="Arial" panose="020B0604020202020204" pitchFamily="34" charset="0"/>
              <a:buNone/>
              <a:tabLst/>
              <a:defRPr sz="1400" b="0" i="0" kern="1200">
                <a:solidFill>
                  <a:schemeClr val="accent1"/>
                </a:solidFill>
                <a:latin typeface="+mn-lt"/>
                <a:ea typeface="+mn-ea"/>
                <a:cs typeface="Arial" panose="020B0604020202020204" pitchFamily="34" charset="0"/>
              </a:defRPr>
            </a:lvl2pPr>
            <a:lvl3pPr marL="231775" indent="-223838" algn="l" defTabSz="914400" rtl="0" eaLnBrk="1" latinLnBrk="0" hangingPunct="1">
              <a:lnSpc>
                <a:spcPct val="100000"/>
              </a:lnSpc>
              <a:spcBef>
                <a:spcPts val="500"/>
              </a:spcBef>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3pPr>
            <a:lvl4pPr marL="687388" indent="-223838" algn="l" defTabSz="914400" rtl="0" eaLnBrk="1" latinLnBrk="0" hangingPunct="1">
              <a:lnSpc>
                <a:spcPct val="100000"/>
              </a:lnSpc>
              <a:spcBef>
                <a:spcPts val="0"/>
              </a:spcBef>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4pPr>
            <a:lvl5pPr marL="687388" indent="0" algn="l" defTabSz="914400" rtl="0" eaLnBrk="1" latinLnBrk="0" hangingPunct="1">
              <a:lnSpc>
                <a:spcPct val="100000"/>
              </a:lnSpc>
              <a:spcBef>
                <a:spcPts val="0"/>
              </a:spcBef>
              <a:buFont typeface="Arial" panose="020B0604020202020204" pitchFamily="34" charset="0"/>
              <a:buNone/>
              <a:tabLst/>
              <a:defRPr sz="1400" b="0" i="0" kern="1200">
                <a:solidFill>
                  <a:schemeClr val="accent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b="0" dirty="0">
                <a:latin typeface="Azo Sans" panose="02000000000000000000" pitchFamily="2" charset="0"/>
              </a:rPr>
              <a:t>Promotes awareness of the Society and the CFA designation;</a:t>
            </a:r>
          </a:p>
          <a:p>
            <a:pPr marL="285750" indent="-285750">
              <a:buFont typeface="Arial" panose="020B0604020202020204" pitchFamily="34" charset="0"/>
              <a:buChar char="•"/>
            </a:pPr>
            <a:r>
              <a:rPr lang="en-US" b="0" dirty="0">
                <a:latin typeface="Azo Sans" panose="02000000000000000000" pitchFamily="2" charset="0"/>
              </a:rPr>
              <a:t>Creates and/or strengthens meaningful relationships with universities;</a:t>
            </a:r>
          </a:p>
          <a:p>
            <a:pPr marL="285750" indent="-285750">
              <a:buFont typeface="Arial" panose="020B0604020202020204" pitchFamily="34" charset="0"/>
              <a:buChar char="•"/>
            </a:pPr>
            <a:r>
              <a:rPr lang="en-US" b="0" dirty="0">
                <a:latin typeface="Azo Sans" panose="02000000000000000000" pitchFamily="2" charset="0"/>
              </a:rPr>
              <a:t>Builds and/or strengthens relationships with professors and students who may become CFA Program candidates and members of the society;</a:t>
            </a:r>
          </a:p>
          <a:p>
            <a:pPr marL="285750" indent="-285750">
              <a:buFont typeface="Arial" panose="020B0604020202020204" pitchFamily="34" charset="0"/>
              <a:buChar char="•"/>
            </a:pPr>
            <a:r>
              <a:rPr lang="en-US" b="0" dirty="0">
                <a:latin typeface="Azo Sans" panose="02000000000000000000" pitchFamily="2" charset="0"/>
              </a:rPr>
              <a:t>Attracts and engages new members and volunteers;</a:t>
            </a:r>
          </a:p>
          <a:p>
            <a:pPr marL="285750" indent="-285750">
              <a:buFont typeface="Arial" panose="020B0604020202020204" pitchFamily="34" charset="0"/>
              <a:buChar char="•"/>
            </a:pPr>
            <a:r>
              <a:rPr lang="en-US" b="0" dirty="0">
                <a:latin typeface="Azo Sans" panose="02000000000000000000" pitchFamily="2" charset="0"/>
              </a:rPr>
              <a:t>Furthers the shared mission of CFA Societies and CFA Institute by promoting the highest standards of ethics, education, and professional standards. </a:t>
            </a:r>
          </a:p>
        </p:txBody>
      </p:sp>
    </p:spTree>
    <p:extLst>
      <p:ext uri="{BB962C8B-B14F-4D97-AF65-F5344CB8AC3E}">
        <p14:creationId xmlns:p14="http://schemas.microsoft.com/office/powerpoint/2010/main" val="4115016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DFA8F9D-53A3-F3A8-855D-566CF7346ECF}"/>
              </a:ext>
            </a:extLst>
          </p:cNvPr>
          <p:cNvPicPr>
            <a:picLocks noGrp="1" noChangeAspect="1"/>
          </p:cNvPicPr>
          <p:nvPr>
            <p:ph type="pic" sz="quarter" idx="12"/>
          </p:nvPr>
        </p:nvPicPr>
        <p:blipFill>
          <a:blip r:embed="rId2"/>
          <a:srcRect l="18121" r="18121"/>
          <a:stretch>
            <a:fillRect/>
          </a:stretch>
        </p:blipFill>
        <p:spPr/>
      </p:pic>
      <p:sp>
        <p:nvSpPr>
          <p:cNvPr id="4" name="Footer Placeholder 3">
            <a:extLst>
              <a:ext uri="{FF2B5EF4-FFF2-40B4-BE49-F238E27FC236}">
                <a16:creationId xmlns:a16="http://schemas.microsoft.com/office/drawing/2014/main" id="{66D0FEDD-F2AD-5B55-D064-057B89E0FC1E}"/>
              </a:ext>
            </a:extLst>
          </p:cNvPr>
          <p:cNvSpPr>
            <a:spLocks noGrp="1"/>
          </p:cNvSpPr>
          <p:nvPr>
            <p:ph type="ftr" sz="quarter" idx="11"/>
          </p:nvPr>
        </p:nvSpPr>
        <p:spPr/>
        <p:txBody>
          <a:bodyPr/>
          <a:lstStyle/>
          <a:p>
            <a:r>
              <a:rPr lang="en-US"/>
              <a:t>© 2023 CFA Institute. All Rights Reserved</a:t>
            </a:r>
          </a:p>
        </p:txBody>
      </p:sp>
      <p:sp>
        <p:nvSpPr>
          <p:cNvPr id="6" name="Title 8">
            <a:extLst>
              <a:ext uri="{FF2B5EF4-FFF2-40B4-BE49-F238E27FC236}">
                <a16:creationId xmlns:a16="http://schemas.microsoft.com/office/drawing/2014/main" id="{E3C71759-9CB2-BA2A-05B1-45CA65A1E13B}"/>
              </a:ext>
            </a:extLst>
          </p:cNvPr>
          <p:cNvSpPr txBox="1">
            <a:spLocks/>
          </p:cNvSpPr>
          <p:nvPr/>
        </p:nvSpPr>
        <p:spPr>
          <a:xfrm>
            <a:off x="604838" y="792082"/>
            <a:ext cx="4560887" cy="63658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0" i="0" kern="1200">
                <a:solidFill>
                  <a:schemeClr val="accent1"/>
                </a:solidFill>
                <a:latin typeface="Flecha S Medium" panose="02050703060505060204" pitchFamily="18" charset="77"/>
                <a:ea typeface="+mj-ea"/>
                <a:cs typeface="+mj-cs"/>
              </a:defRPr>
            </a:lvl1pPr>
          </a:lstStyle>
          <a:p>
            <a:r>
              <a:rPr lang="en-US" sz="3400" dirty="0"/>
              <a:t>Student Benefits:</a:t>
            </a:r>
          </a:p>
        </p:txBody>
      </p:sp>
      <p:sp>
        <p:nvSpPr>
          <p:cNvPr id="7" name="Content Placeholder 11">
            <a:extLst>
              <a:ext uri="{FF2B5EF4-FFF2-40B4-BE49-F238E27FC236}">
                <a16:creationId xmlns:a16="http://schemas.microsoft.com/office/drawing/2014/main" id="{E49578FA-7011-5636-824F-BBC80B5E25C8}"/>
              </a:ext>
            </a:extLst>
          </p:cNvPr>
          <p:cNvSpPr txBox="1">
            <a:spLocks/>
          </p:cNvSpPr>
          <p:nvPr/>
        </p:nvSpPr>
        <p:spPr>
          <a:xfrm>
            <a:off x="604838" y="1492041"/>
            <a:ext cx="4560887" cy="425558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2400" b="0" i="0" kern="1200">
                <a:solidFill>
                  <a:schemeClr val="accent1"/>
                </a:solidFill>
                <a:latin typeface="Flecha S Medium" panose="02050703060505060204" pitchFamily="18" charset="77"/>
                <a:ea typeface="+mn-ea"/>
                <a:cs typeface="Arial" panose="020B0604020202020204" pitchFamily="34" charset="0"/>
              </a:defRPr>
            </a:lvl1pPr>
            <a:lvl2pPr marL="457200" indent="0" algn="l" defTabSz="914400" rtl="0" eaLnBrk="1" latinLnBrk="0" hangingPunct="1">
              <a:lnSpc>
                <a:spcPct val="100000"/>
              </a:lnSpc>
              <a:spcBef>
                <a:spcPts val="1400"/>
              </a:spcBef>
              <a:spcAft>
                <a:spcPts val="0"/>
              </a:spcAft>
              <a:buFont typeface="Arial" panose="020B0604020202020204" pitchFamily="34" charset="0"/>
              <a:buNone/>
              <a:tabLst/>
              <a:defRPr sz="2000" b="1" i="0" kern="1200">
                <a:solidFill>
                  <a:schemeClr val="accent1"/>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tabLst/>
              <a:defRPr sz="1800" b="1" i="0" kern="1200">
                <a:solidFill>
                  <a:schemeClr val="accent1"/>
                </a:solidFill>
                <a:latin typeface="+mn-lt"/>
                <a:ea typeface="+mn-ea"/>
                <a:cs typeface="Arial" panose="020B0604020202020204" pitchFamily="34" charset="0"/>
              </a:defRPr>
            </a:lvl3pPr>
            <a:lvl4pPr marL="1371600" indent="0" algn="l" defTabSz="914400" rtl="0" eaLnBrk="1" latinLnBrk="0" hangingPunct="1">
              <a:lnSpc>
                <a:spcPct val="100000"/>
              </a:lnSpc>
              <a:spcBef>
                <a:spcPts val="0"/>
              </a:spcBef>
              <a:buFont typeface="Arial" panose="020B0604020202020204" pitchFamily="34" charset="0"/>
              <a:buNone/>
              <a:tabLst/>
              <a:defRPr sz="1600" b="1" i="0" kern="1200">
                <a:solidFill>
                  <a:schemeClr val="accent1"/>
                </a:solidFill>
                <a:latin typeface="+mn-lt"/>
                <a:ea typeface="+mn-ea"/>
                <a:cs typeface="Arial" panose="020B0604020202020204" pitchFamily="34" charset="0"/>
              </a:defRPr>
            </a:lvl4pPr>
            <a:lvl5pPr marL="1828800" indent="0" algn="l" defTabSz="914400" rtl="0" eaLnBrk="1" latinLnBrk="0" hangingPunct="1">
              <a:lnSpc>
                <a:spcPct val="100000"/>
              </a:lnSpc>
              <a:spcBef>
                <a:spcPts val="0"/>
              </a:spcBef>
              <a:buFont typeface="Arial" panose="020B0604020202020204" pitchFamily="34" charset="0"/>
              <a:buNone/>
              <a:tabLst/>
              <a:defRPr sz="1600" b="1" i="0" kern="1200">
                <a:solidFill>
                  <a:schemeClr val="accent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latin typeface="Azo Sans" panose="02000000000000000000" pitchFamily="2" charset="0"/>
              </a:rPr>
              <a:t>Promotes the importance of ethics and ethical behavior to new entrants into the investment management profession;</a:t>
            </a:r>
          </a:p>
          <a:p>
            <a:pPr marL="285750" indent="-285750">
              <a:buFont typeface="Arial" panose="020B0604020202020204" pitchFamily="34" charset="0"/>
              <a:buChar char="•"/>
            </a:pPr>
            <a:r>
              <a:rPr lang="en-US" sz="1400" dirty="0">
                <a:latin typeface="Azo Sans" panose="02000000000000000000" pitchFamily="2" charset="0"/>
              </a:rPr>
              <a:t>Gain practical training on real-world ethical dilemmas;</a:t>
            </a:r>
          </a:p>
          <a:p>
            <a:pPr marL="285750" indent="-285750">
              <a:buFont typeface="Arial" panose="020B0604020202020204" pitchFamily="34" charset="0"/>
              <a:buChar char="•"/>
            </a:pPr>
            <a:r>
              <a:rPr lang="en-US" sz="1400" dirty="0">
                <a:latin typeface="Azo Sans" panose="02000000000000000000" pitchFamily="2" charset="0"/>
              </a:rPr>
              <a:t>Augment classroom learning by combining theory and practice;</a:t>
            </a:r>
          </a:p>
          <a:p>
            <a:pPr marL="285750" indent="-285750">
              <a:buFont typeface="Arial" panose="020B0604020202020204" pitchFamily="34" charset="0"/>
              <a:buChar char="•"/>
            </a:pPr>
            <a:r>
              <a:rPr lang="en-US" sz="1400" dirty="0">
                <a:latin typeface="Azo Sans" panose="02000000000000000000" pitchFamily="2" charset="0"/>
              </a:rPr>
              <a:t>Digital participation badge and develop their resume/CV; </a:t>
            </a:r>
          </a:p>
          <a:p>
            <a:pPr marL="285750" indent="-285750">
              <a:buFont typeface="Arial" panose="020B0604020202020204" pitchFamily="34" charset="0"/>
              <a:buChar char="•"/>
            </a:pPr>
            <a:r>
              <a:rPr lang="en-US" sz="1400" dirty="0">
                <a:latin typeface="Azo Sans" panose="02000000000000000000" pitchFamily="2" charset="0"/>
              </a:rPr>
              <a:t>Showcase their university on a local and potentially national scale;</a:t>
            </a:r>
          </a:p>
          <a:p>
            <a:pPr marL="285750" indent="-285750">
              <a:buFont typeface="Arial" panose="020B0604020202020204" pitchFamily="34" charset="0"/>
              <a:buChar char="•"/>
            </a:pPr>
            <a:r>
              <a:rPr lang="en-US" sz="1400" dirty="0">
                <a:latin typeface="Azo Sans" panose="02000000000000000000" pitchFamily="2" charset="0"/>
              </a:rPr>
              <a:t>Improves presentation and teamwork skills; and</a:t>
            </a:r>
          </a:p>
          <a:p>
            <a:pPr marL="285750" indent="-285750">
              <a:buFont typeface="Arial" panose="020B0604020202020204" pitchFamily="34" charset="0"/>
              <a:buChar char="•"/>
            </a:pPr>
            <a:r>
              <a:rPr lang="en-US" sz="1400" dirty="0">
                <a:latin typeface="Azo Sans" panose="02000000000000000000" pitchFamily="2" charset="0"/>
              </a:rPr>
              <a:t>Provides an opportunity for professional networking. </a:t>
            </a:r>
          </a:p>
        </p:txBody>
      </p:sp>
    </p:spTree>
    <p:extLst>
      <p:ext uri="{BB962C8B-B14F-4D97-AF65-F5344CB8AC3E}">
        <p14:creationId xmlns:p14="http://schemas.microsoft.com/office/powerpoint/2010/main" val="68785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1BF73-CCAA-C3EB-3614-774E733E7D58}"/>
              </a:ext>
            </a:extLst>
          </p:cNvPr>
          <p:cNvSpPr>
            <a:spLocks noGrp="1"/>
          </p:cNvSpPr>
          <p:nvPr>
            <p:ph type="ftr" sz="quarter" idx="11"/>
          </p:nvPr>
        </p:nvSpPr>
        <p:spPr/>
        <p:txBody>
          <a:bodyPr/>
          <a:lstStyle/>
          <a:p>
            <a:r>
              <a:rPr lang="en-US"/>
              <a:t>© 2023 CFA Institute. All Rights Reserved</a:t>
            </a:r>
          </a:p>
        </p:txBody>
      </p:sp>
      <p:sp>
        <p:nvSpPr>
          <p:cNvPr id="4" name="Slide Number Placeholder 3">
            <a:extLst>
              <a:ext uri="{FF2B5EF4-FFF2-40B4-BE49-F238E27FC236}">
                <a16:creationId xmlns:a16="http://schemas.microsoft.com/office/drawing/2014/main" id="{E03F87D2-B3BC-466F-1E82-BF64FBEA6887}"/>
              </a:ext>
            </a:extLst>
          </p:cNvPr>
          <p:cNvSpPr>
            <a:spLocks noGrp="1"/>
          </p:cNvSpPr>
          <p:nvPr>
            <p:ph type="sldNum" sz="quarter" idx="12"/>
          </p:nvPr>
        </p:nvSpPr>
        <p:spPr/>
        <p:txBody>
          <a:bodyPr/>
          <a:lstStyle/>
          <a:p>
            <a:fld id="{DFC37C41-61FD-5349-A192-9970B0AFE414}" type="slidenum">
              <a:rPr lang="en-US" smtClean="0"/>
              <a:t>7</a:t>
            </a:fld>
            <a:endParaRPr lang="en-US"/>
          </a:p>
        </p:txBody>
      </p:sp>
      <p:sp>
        <p:nvSpPr>
          <p:cNvPr id="7" name="Title 8">
            <a:extLst>
              <a:ext uri="{FF2B5EF4-FFF2-40B4-BE49-F238E27FC236}">
                <a16:creationId xmlns:a16="http://schemas.microsoft.com/office/drawing/2014/main" id="{F68F5473-97D0-63DB-806B-89B31B6DE574}"/>
              </a:ext>
            </a:extLst>
          </p:cNvPr>
          <p:cNvSpPr>
            <a:spLocks noGrp="1"/>
          </p:cNvSpPr>
          <p:nvPr>
            <p:ph type="title"/>
          </p:nvPr>
        </p:nvSpPr>
        <p:spPr>
          <a:xfrm>
            <a:off x="604838" y="792082"/>
            <a:ext cx="4560887" cy="636587"/>
          </a:xfrm>
        </p:spPr>
        <p:txBody>
          <a:bodyPr/>
          <a:lstStyle/>
          <a:p>
            <a:r>
              <a:rPr lang="en-US" sz="3400" dirty="0"/>
              <a:t>University Benefits:</a:t>
            </a:r>
          </a:p>
        </p:txBody>
      </p:sp>
      <p:sp>
        <p:nvSpPr>
          <p:cNvPr id="9" name="Content Placeholder 11">
            <a:extLst>
              <a:ext uri="{FF2B5EF4-FFF2-40B4-BE49-F238E27FC236}">
                <a16:creationId xmlns:a16="http://schemas.microsoft.com/office/drawing/2014/main" id="{10AF169E-2E4F-1AF4-93F1-8CC687A75F7A}"/>
              </a:ext>
            </a:extLst>
          </p:cNvPr>
          <p:cNvSpPr txBox="1">
            <a:spLocks/>
          </p:cNvSpPr>
          <p:nvPr/>
        </p:nvSpPr>
        <p:spPr>
          <a:xfrm>
            <a:off x="604838" y="1492041"/>
            <a:ext cx="4560887" cy="425558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400"/>
              </a:spcBef>
              <a:spcAft>
                <a:spcPts val="0"/>
              </a:spcAft>
              <a:buFont typeface="Arial" panose="020B0604020202020204" pitchFamily="34" charset="0"/>
              <a:buNone/>
              <a:defRPr sz="2400" b="0" i="0" kern="1200">
                <a:solidFill>
                  <a:schemeClr val="accent1"/>
                </a:solidFill>
                <a:latin typeface="Flecha S Medium" panose="02050703060505060204" pitchFamily="18" charset="77"/>
                <a:ea typeface="+mn-ea"/>
                <a:cs typeface="Arial" panose="020B0604020202020204" pitchFamily="34" charset="0"/>
              </a:defRPr>
            </a:lvl1pPr>
            <a:lvl2pPr marL="457200" indent="0" algn="l" defTabSz="914400" rtl="0" eaLnBrk="1" latinLnBrk="0" hangingPunct="1">
              <a:lnSpc>
                <a:spcPct val="100000"/>
              </a:lnSpc>
              <a:spcBef>
                <a:spcPts val="1400"/>
              </a:spcBef>
              <a:spcAft>
                <a:spcPts val="0"/>
              </a:spcAft>
              <a:buFont typeface="Arial" panose="020B0604020202020204" pitchFamily="34" charset="0"/>
              <a:buNone/>
              <a:tabLst/>
              <a:defRPr sz="2000" b="1" i="0" kern="1200">
                <a:solidFill>
                  <a:schemeClr val="accent1"/>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tabLst/>
              <a:defRPr sz="1800" b="1" i="0" kern="1200">
                <a:solidFill>
                  <a:schemeClr val="accent1"/>
                </a:solidFill>
                <a:latin typeface="+mn-lt"/>
                <a:ea typeface="+mn-ea"/>
                <a:cs typeface="Arial" panose="020B0604020202020204" pitchFamily="34" charset="0"/>
              </a:defRPr>
            </a:lvl3pPr>
            <a:lvl4pPr marL="1371600" indent="0" algn="l" defTabSz="914400" rtl="0" eaLnBrk="1" latinLnBrk="0" hangingPunct="1">
              <a:lnSpc>
                <a:spcPct val="100000"/>
              </a:lnSpc>
              <a:spcBef>
                <a:spcPts val="0"/>
              </a:spcBef>
              <a:buFont typeface="Arial" panose="020B0604020202020204" pitchFamily="34" charset="0"/>
              <a:buNone/>
              <a:tabLst/>
              <a:defRPr sz="1600" b="1" i="0" kern="1200">
                <a:solidFill>
                  <a:schemeClr val="accent1"/>
                </a:solidFill>
                <a:latin typeface="+mn-lt"/>
                <a:ea typeface="+mn-ea"/>
                <a:cs typeface="Arial" panose="020B0604020202020204" pitchFamily="34" charset="0"/>
              </a:defRPr>
            </a:lvl4pPr>
            <a:lvl5pPr marL="1828800" indent="0" algn="l" defTabSz="914400" rtl="0" eaLnBrk="1" latinLnBrk="0" hangingPunct="1">
              <a:lnSpc>
                <a:spcPct val="100000"/>
              </a:lnSpc>
              <a:spcBef>
                <a:spcPts val="0"/>
              </a:spcBef>
              <a:buFont typeface="Arial" panose="020B0604020202020204" pitchFamily="34" charset="0"/>
              <a:buNone/>
              <a:tabLst/>
              <a:defRPr sz="1600" b="1" i="0" kern="1200">
                <a:solidFill>
                  <a:schemeClr val="accent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latin typeface="Azo Sans" panose="02000000000000000000" pitchFamily="2" charset="0"/>
              </a:rPr>
              <a:t>Positive public relations and brand exposure, positioning the university as committed to ethics and professional excellence in finance education; </a:t>
            </a:r>
          </a:p>
          <a:p>
            <a:pPr marL="285750" indent="-285750">
              <a:buFont typeface="Arial" panose="020B0604020202020204" pitchFamily="34" charset="0"/>
              <a:buChar char="•"/>
            </a:pPr>
            <a:r>
              <a:rPr lang="en-US" sz="1400" dirty="0">
                <a:latin typeface="Azo Sans" panose="02000000000000000000" pitchFamily="2" charset="0"/>
              </a:rPr>
              <a:t>Strengthens faculty and institutional networks with other industry professionals;</a:t>
            </a:r>
          </a:p>
          <a:p>
            <a:pPr marL="285750" indent="-285750">
              <a:buFont typeface="Arial" panose="020B0604020202020204" pitchFamily="34" charset="0"/>
              <a:buChar char="•"/>
            </a:pPr>
            <a:r>
              <a:rPr lang="en-US" sz="1400" dirty="0">
                <a:latin typeface="Azo Sans" panose="02000000000000000000" pitchFamily="2" charset="0"/>
              </a:rPr>
              <a:t>Curriculum enhancement through skills-based experiential learning; </a:t>
            </a:r>
          </a:p>
          <a:p>
            <a:pPr marL="285750" indent="-285750">
              <a:buFont typeface="Arial" panose="020B0604020202020204" pitchFamily="34" charset="0"/>
              <a:buChar char="•"/>
            </a:pPr>
            <a:r>
              <a:rPr lang="en-US" sz="1400" dirty="0">
                <a:latin typeface="Azo Sans" panose="02000000000000000000" pitchFamily="2" charset="0"/>
              </a:rPr>
              <a:t>Alignment with CFA Institute ecosystem and University Affiliation Program; and</a:t>
            </a:r>
          </a:p>
          <a:p>
            <a:pPr marL="285750" indent="-285750">
              <a:buFont typeface="Arial" panose="020B0604020202020204" pitchFamily="34" charset="0"/>
              <a:buChar char="•"/>
            </a:pPr>
            <a:r>
              <a:rPr lang="en-US" sz="1400" dirty="0">
                <a:latin typeface="Azo Sans" panose="02000000000000000000" pitchFamily="2" charset="0"/>
              </a:rPr>
              <a:t>Highly structured, low-burden participation model supported by CFA Institute and CFA Societies </a:t>
            </a:r>
          </a:p>
          <a:p>
            <a:endParaRPr lang="en-US" sz="1400" dirty="0">
              <a:latin typeface="Azo Sans" panose="02000000000000000000" pitchFamily="2" charset="0"/>
            </a:endParaRPr>
          </a:p>
        </p:txBody>
      </p:sp>
    </p:spTree>
    <p:extLst>
      <p:ext uri="{BB962C8B-B14F-4D97-AF65-F5344CB8AC3E}">
        <p14:creationId xmlns:p14="http://schemas.microsoft.com/office/powerpoint/2010/main" val="2936775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F9F39-8338-F1F6-3893-89A5DF158CC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35AB5F-EAF3-9F06-4373-67DAD546754E}"/>
              </a:ext>
            </a:extLst>
          </p:cNvPr>
          <p:cNvSpPr>
            <a:spLocks noGrp="1"/>
          </p:cNvSpPr>
          <p:nvPr>
            <p:ph type="ftr" sz="quarter" idx="11"/>
          </p:nvPr>
        </p:nvSpPr>
        <p:spPr>
          <a:xfrm>
            <a:off x="605121" y="6236208"/>
            <a:ext cx="4114800" cy="123111"/>
          </a:xfrm>
        </p:spPr>
        <p:txBody>
          <a:bodyPr/>
          <a:lstStyle/>
          <a:p>
            <a:r>
              <a:rPr lang="en-US"/>
              <a:t>© 2023 CFA Institute. All Rights Reserved</a:t>
            </a:r>
          </a:p>
        </p:txBody>
      </p:sp>
      <p:sp>
        <p:nvSpPr>
          <p:cNvPr id="7" name="Title 1">
            <a:extLst>
              <a:ext uri="{FF2B5EF4-FFF2-40B4-BE49-F238E27FC236}">
                <a16:creationId xmlns:a16="http://schemas.microsoft.com/office/drawing/2014/main" id="{677779FB-0821-5DEA-32A1-6A4C048266B1}"/>
              </a:ext>
            </a:extLst>
          </p:cNvPr>
          <p:cNvSpPr txBox="1">
            <a:spLocks/>
          </p:cNvSpPr>
          <p:nvPr/>
        </p:nvSpPr>
        <p:spPr>
          <a:xfrm>
            <a:off x="605121" y="1060704"/>
            <a:ext cx="6414244" cy="6364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0" i="0" kern="1200">
                <a:solidFill>
                  <a:schemeClr val="accent1"/>
                </a:solidFill>
                <a:latin typeface="Flecha S Medium" panose="02050703060505060204" pitchFamily="18" charset="77"/>
                <a:ea typeface="+mj-ea"/>
                <a:cs typeface="+mj-cs"/>
              </a:defRPr>
            </a:lvl1pPr>
          </a:lstStyle>
          <a:p>
            <a:r>
              <a:rPr lang="en-US" sz="3400"/>
              <a:t>Helpful Resources</a:t>
            </a:r>
            <a:endParaRPr lang="en-US" sz="3400" dirty="0"/>
          </a:p>
        </p:txBody>
      </p:sp>
      <p:sp>
        <p:nvSpPr>
          <p:cNvPr id="8" name="Content Placeholder 4">
            <a:extLst>
              <a:ext uri="{FF2B5EF4-FFF2-40B4-BE49-F238E27FC236}">
                <a16:creationId xmlns:a16="http://schemas.microsoft.com/office/drawing/2014/main" id="{66BA48BA-1928-83D5-3185-4006F7C8DFE8}"/>
              </a:ext>
            </a:extLst>
          </p:cNvPr>
          <p:cNvSpPr>
            <a:spLocks noGrp="1"/>
          </p:cNvSpPr>
          <p:nvPr>
            <p:ph idx="1"/>
          </p:nvPr>
        </p:nvSpPr>
        <p:spPr>
          <a:xfrm>
            <a:off x="605121" y="1697198"/>
            <a:ext cx="5384199" cy="4047645"/>
          </a:xfrm>
        </p:spPr>
        <p:txBody>
          <a:bodyPr/>
          <a:lstStyle/>
          <a:p>
            <a:pPr marL="285750" indent="-285750">
              <a:buFont typeface="Arial" panose="020B0604020202020204" pitchFamily="34" charset="0"/>
              <a:buChar char="•"/>
            </a:pPr>
            <a:r>
              <a:rPr lang="en-US" sz="1400" dirty="0">
                <a:solidFill>
                  <a:srgbClr val="4476FF"/>
                </a:solidFill>
                <a:latin typeface="Azo Sans" panose="02000000000000000000" pitchFamily="2" charset="0"/>
                <a:hlinkClick r:id="rId2">
                  <a:extLst>
                    <a:ext uri="{A12FA001-AC4F-418D-AE19-62706E023703}">
                      <ahyp:hlinkClr xmlns:ahyp="http://schemas.microsoft.com/office/drawing/2018/hyperlinkcolor" val="tx"/>
                    </a:ext>
                  </a:extLst>
                </a:hlinkClick>
              </a:rPr>
              <a:t>Ethics Challenge homepage</a:t>
            </a:r>
            <a:endParaRPr lang="en-US" sz="1400" dirty="0">
              <a:solidFill>
                <a:srgbClr val="4476FF"/>
              </a:solidFill>
              <a:latin typeface="Azo Sans" panose="02000000000000000000" pitchFamily="2" charset="0"/>
            </a:endParaRPr>
          </a:p>
          <a:p>
            <a:pPr marL="285750" indent="-285750">
              <a:buFont typeface="Arial" panose="020B0604020202020204" pitchFamily="34" charset="0"/>
              <a:buChar char="•"/>
            </a:pPr>
            <a:r>
              <a:rPr lang="en-US" sz="1400" dirty="0">
                <a:solidFill>
                  <a:srgbClr val="4476FF"/>
                </a:solidFill>
                <a:latin typeface="Azo Sans" panose="02000000000000000000" pitchFamily="2" charset="0"/>
                <a:hlinkClick r:id="rId3">
                  <a:extLst>
                    <a:ext uri="{A12FA001-AC4F-418D-AE19-62706E023703}">
                      <ahyp:hlinkClr xmlns:ahyp="http://schemas.microsoft.com/office/drawing/2018/hyperlinkcolor" val="tx"/>
                    </a:ext>
                  </a:extLst>
                </a:hlinkClick>
              </a:rPr>
              <a:t>Ethics Challenge Manual</a:t>
            </a:r>
            <a:endParaRPr lang="en-US" sz="1400" dirty="0">
              <a:solidFill>
                <a:srgbClr val="4476FF"/>
              </a:solidFill>
              <a:latin typeface="Azo Sans" panose="02000000000000000000" pitchFamily="2" charset="0"/>
            </a:endParaRPr>
          </a:p>
          <a:p>
            <a:pPr marL="285750" indent="-285750">
              <a:buFont typeface="Arial" panose="020B0604020202020204" pitchFamily="34" charset="0"/>
              <a:buChar char="•"/>
            </a:pPr>
            <a:r>
              <a:rPr lang="en-US" sz="1400" dirty="0">
                <a:solidFill>
                  <a:srgbClr val="4476FF"/>
                </a:solidFill>
                <a:latin typeface="Azo Sans" panose="02000000000000000000" pitchFamily="2" charset="0"/>
                <a:hlinkClick r:id="rId4">
                  <a:extLst>
                    <a:ext uri="{A12FA001-AC4F-418D-AE19-62706E023703}">
                      <ahyp:hlinkClr xmlns:ahyp="http://schemas.microsoft.com/office/drawing/2018/hyperlinkcolor" val="tx"/>
                    </a:ext>
                  </a:extLst>
                </a:hlinkClick>
              </a:rPr>
              <a:t>Official Rules</a:t>
            </a:r>
            <a:endParaRPr lang="en-US" sz="1400" dirty="0">
              <a:solidFill>
                <a:srgbClr val="4476FF"/>
              </a:solidFill>
              <a:latin typeface="Azo Sans" panose="02000000000000000000" pitchFamily="2" charset="0"/>
            </a:endParaRPr>
          </a:p>
          <a:p>
            <a:pPr marL="285750" indent="-285750">
              <a:buFont typeface="Arial" panose="020B0604020202020204" pitchFamily="34" charset="0"/>
              <a:buChar char="•"/>
            </a:pPr>
            <a:r>
              <a:rPr lang="en-US" sz="1400" dirty="0">
                <a:solidFill>
                  <a:srgbClr val="4476FF"/>
                </a:solidFill>
                <a:latin typeface="Azo Sans" panose="02000000000000000000" pitchFamily="2" charset="0"/>
                <a:hlinkClick r:id="rId5">
                  <a:extLst>
                    <a:ext uri="{A12FA001-AC4F-418D-AE19-62706E023703}">
                      <ahyp:hlinkClr xmlns:ahyp="http://schemas.microsoft.com/office/drawing/2018/hyperlinkcolor" val="tx"/>
                    </a:ext>
                  </a:extLst>
                </a:hlinkClick>
              </a:rPr>
              <a:t>Fact Sheet </a:t>
            </a:r>
            <a:endParaRPr lang="en-US" sz="1400" dirty="0">
              <a:solidFill>
                <a:srgbClr val="4476FF"/>
              </a:solidFill>
              <a:latin typeface="Azo Sans" panose="02000000000000000000" pitchFamily="2" charset="0"/>
            </a:endParaRPr>
          </a:p>
          <a:p>
            <a:endParaRPr lang="en-US" dirty="0"/>
          </a:p>
          <a:p>
            <a:endParaRPr lang="en-US" sz="1200" dirty="0"/>
          </a:p>
          <a:p>
            <a:endParaRPr lang="en-US" sz="1200" dirty="0"/>
          </a:p>
          <a:p>
            <a:endParaRPr lang="en-US" sz="1400" dirty="0"/>
          </a:p>
          <a:p>
            <a:r>
              <a:rPr lang="en-US" sz="1400" dirty="0">
                <a:solidFill>
                  <a:schemeClr val="accent1"/>
                </a:solidFill>
                <a:latin typeface="Azo Sans" panose="02000000000000000000" pitchFamily="2" charset="0"/>
              </a:rPr>
              <a:t>If you are interested in hosting an Ethics Challenge or have any questions, please email </a:t>
            </a:r>
            <a:r>
              <a:rPr lang="en-US" sz="1400" dirty="0">
                <a:solidFill>
                  <a:srgbClr val="4476FF"/>
                </a:solidFill>
                <a:latin typeface="Azo Sans" panose="02000000000000000000" pitchFamily="2" charset="0"/>
                <a:hlinkClick r:id="rId6">
                  <a:extLst>
                    <a:ext uri="{A12FA001-AC4F-418D-AE19-62706E023703}">
                      <ahyp:hlinkClr xmlns:ahyp="http://schemas.microsoft.com/office/drawing/2018/hyperlinkcolor" val="tx"/>
                    </a:ext>
                  </a:extLst>
                </a:hlinkClick>
              </a:rPr>
              <a:t>Adrienne.Goodhall@cfainstitute.org</a:t>
            </a:r>
            <a:r>
              <a:rPr lang="en-US" sz="1400" dirty="0">
                <a:latin typeface="Azo Sans" panose="02000000000000000000" pitchFamily="2" charset="0"/>
              </a:rPr>
              <a:t>. </a:t>
            </a:r>
          </a:p>
          <a:p>
            <a:endParaRPr lang="en-US" dirty="0"/>
          </a:p>
        </p:txBody>
      </p:sp>
    </p:spTree>
    <p:extLst>
      <p:ext uri="{BB962C8B-B14F-4D97-AF65-F5344CB8AC3E}">
        <p14:creationId xmlns:p14="http://schemas.microsoft.com/office/powerpoint/2010/main" val="889863910"/>
      </p:ext>
    </p:extLst>
  </p:cSld>
  <p:clrMapOvr>
    <a:masterClrMapping/>
  </p:clrMapOvr>
</p:sld>
</file>

<file path=ppt/theme/theme1.xml><?xml version="1.0" encoding="utf-8"?>
<a:theme xmlns:a="http://schemas.openxmlformats.org/drawingml/2006/main" name="Custom Design">
  <a:themeElements>
    <a:clrScheme name="CFA">
      <a:dk1>
        <a:srgbClr val="060059"/>
      </a:dk1>
      <a:lt1>
        <a:srgbClr val="F6EBDE"/>
      </a:lt1>
      <a:dk2>
        <a:srgbClr val="050058"/>
      </a:dk2>
      <a:lt2>
        <a:srgbClr val="F6EBDE"/>
      </a:lt2>
      <a:accent1>
        <a:srgbClr val="000000"/>
      </a:accent1>
      <a:accent2>
        <a:srgbClr val="FFFFFF"/>
      </a:accent2>
      <a:accent3>
        <a:srgbClr val="4376FE"/>
      </a:accent3>
      <a:accent4>
        <a:srgbClr val="FFC000"/>
      </a:accent4>
      <a:accent5>
        <a:srgbClr val="00BBFF"/>
      </a:accent5>
      <a:accent6>
        <a:srgbClr val="7A46FF"/>
      </a:accent6>
      <a:hlink>
        <a:srgbClr val="4376FE"/>
      </a:hlink>
      <a:folHlink>
        <a:srgbClr val="4376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ed Template" id="{5C32DF86-BE78-410A-892B-CF5C9CF33621}" vid="{0758DA55-FE20-4625-895A-51A6B88D93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6DFCFB7CDE4949A5A7416259CD0382" ma:contentTypeVersion="3" ma:contentTypeDescription="Create a new document." ma:contentTypeScope="" ma:versionID="730e30a44e64448e144da0af44516895">
  <xsd:schema xmlns:xsd="http://www.w3.org/2001/XMLSchema" xmlns:xs="http://www.w3.org/2001/XMLSchema" xmlns:p="http://schemas.microsoft.com/office/2006/metadata/properties" xmlns:ns2="b60f26bf-fcaf-4e4e-b8d0-2bf7ac5e4605" targetNamespace="http://schemas.microsoft.com/office/2006/metadata/properties" ma:root="true" ma:fieldsID="7770a201b33ac1281fc84ffe18a6582f" ns2:_="">
    <xsd:import namespace="b60f26bf-fcaf-4e4e-b8d0-2bf7ac5e46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0f26bf-fcaf-4e4e-b8d0-2bf7ac5e4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683B66-BA02-4C87-BB2C-229F5905B1AF}">
  <ds:schemaRefs>
    <ds:schemaRef ds:uri="http://schemas.microsoft.com/sharepoint/v3/contenttype/forms"/>
  </ds:schemaRefs>
</ds:datastoreItem>
</file>

<file path=customXml/itemProps2.xml><?xml version="1.0" encoding="utf-8"?>
<ds:datastoreItem xmlns:ds="http://schemas.openxmlformats.org/officeDocument/2006/customXml" ds:itemID="{906C6F63-D9DF-4135-B15B-943DEDE6AED2}">
  <ds:schemaRefs>
    <ds:schemaRef ds:uri="b60f26bf-fcaf-4e4e-b8d0-2bf7ac5e46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FFE2F4-003A-43BE-A266-67CDF86433E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New Branded Template</Template>
  <TotalTime>172</TotalTime>
  <Words>597</Words>
  <Application>Microsoft Office PowerPoint</Application>
  <PresentationFormat>Widescreen</PresentationFormat>
  <Paragraphs>62</Paragraphs>
  <Slides>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Aptos</vt:lpstr>
      <vt:lpstr>Arial</vt:lpstr>
      <vt:lpstr>Azo Sans</vt:lpstr>
      <vt:lpstr>Calibri</vt:lpstr>
      <vt:lpstr>Flecha S Medium</vt:lpstr>
      <vt:lpstr>Georgia</vt:lpstr>
      <vt:lpstr>Custom Design</vt:lpstr>
      <vt:lpstr>Ethics Challenge </vt:lpstr>
      <vt:lpstr>CFA Institute Ethics Challenge</vt:lpstr>
      <vt:lpstr>How does it work?</vt:lpstr>
      <vt:lpstr>Who can participate? </vt:lpstr>
      <vt:lpstr>PowerPoint Presentation</vt:lpstr>
      <vt:lpstr>PowerPoint Presentation</vt:lpstr>
      <vt:lpstr>University Benefits: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Adrienne Goodhall</dc:creator>
  <cp:lastModifiedBy>Adrienne Goodhall</cp:lastModifiedBy>
  <cp:revision>1</cp:revision>
  <dcterms:created xsi:type="dcterms:W3CDTF">2025-03-19T14:37:09Z</dcterms:created>
  <dcterms:modified xsi:type="dcterms:W3CDTF">2026-01-23T19:38:44Z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0x010100236DFCFB7CDE4949A5A7416259CD0382</vt:lpwstr>
  </property>
</Properties>
</file>